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6858000" cx="12192000"/>
  <p:notesSz cx="6858000" cy="9144000"/>
  <p:embeddedFontLst>
    <p:embeddedFont>
      <p:font typeface="Lora"/>
      <p:regular r:id="rId54"/>
      <p:bold r:id="rId55"/>
      <p:italic r:id="rId56"/>
      <p:boldItalic r:id="rId57"/>
    </p:embeddedFont>
    <p:embeddedFont>
      <p:font typeface="Quattrocento Sans"/>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EDAA158-8B0E-414E-AC6D-CCB265B809FE}">
  <a:tblStyle styleId="{AEDAA158-8B0E-414E-AC6D-CCB265B809F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C22BF90-3A9D-403C-8348-8D1A01E059BB}"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F1FA"/>
          </a:solidFill>
        </a:fill>
      </a:tcStyle>
    </a:wholeTbl>
    <a:band1H>
      <a:tcTxStyle/>
      <a:tcStyle>
        <a:fill>
          <a:solidFill>
            <a:srgbClr val="CBE2F5"/>
          </a:solidFill>
        </a:fill>
      </a:tcStyle>
    </a:band1H>
    <a:band2H>
      <a:tcTxStyle/>
    </a:band2H>
    <a:band1V>
      <a:tcTxStyle/>
      <a:tcStyle>
        <a:fill>
          <a:solidFill>
            <a:srgbClr val="CBE2F5"/>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1" Type="http://schemas.openxmlformats.org/officeDocument/2006/relationships/font" Target="fonts/QuattrocentoSans-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QuattrocentoSans-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Lora-bold.fntdata"/><Relationship Id="rId10" Type="http://schemas.openxmlformats.org/officeDocument/2006/relationships/slide" Target="slides/slide5.xml"/><Relationship Id="rId54" Type="http://schemas.openxmlformats.org/officeDocument/2006/relationships/font" Target="fonts/Lora-regular.fntdata"/><Relationship Id="rId13" Type="http://schemas.openxmlformats.org/officeDocument/2006/relationships/slide" Target="slides/slide8.xml"/><Relationship Id="rId57" Type="http://schemas.openxmlformats.org/officeDocument/2006/relationships/font" Target="fonts/Lora-boldItalic.fntdata"/><Relationship Id="rId12" Type="http://schemas.openxmlformats.org/officeDocument/2006/relationships/slide" Target="slides/slide7.xml"/><Relationship Id="rId56" Type="http://schemas.openxmlformats.org/officeDocument/2006/relationships/font" Target="fonts/Lora-italic.fntdata"/><Relationship Id="rId15" Type="http://schemas.openxmlformats.org/officeDocument/2006/relationships/slide" Target="slides/slide10.xml"/><Relationship Id="rId59" Type="http://schemas.openxmlformats.org/officeDocument/2006/relationships/font" Target="fonts/QuattrocentoSans-bold.fntdata"/><Relationship Id="rId14" Type="http://schemas.openxmlformats.org/officeDocument/2006/relationships/slide" Target="slides/slide9.xml"/><Relationship Id="rId58" Type="http://schemas.openxmlformats.org/officeDocument/2006/relationships/font" Target="fonts/QuattrocentoSans-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2e35e62360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2e35e62360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g12e35e62360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2cf67428f3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2cf67428f3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467f6ff4d3_0_2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g2467f6ff4d3_0_2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2cf67428f3_0_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2cf67428f3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HEAP!</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2cf67428f3_0_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2cf67428f3_0_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2cf67428f3_0_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2cf67428f3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2cf67428f3_0_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2cf67428f3_0_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2cf67428f3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g12cf67428f3_0_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2cf67428f3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g12cf67428f3_0_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2cf67428f3_0_3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g12cf67428f3_0_3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47cb25d959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47cb25d959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g247cb25d959_0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2cf67428f3_0_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2cf67428f3_0_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467f6ff4d3_0_2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g2467f6ff4d3_0_2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2cf67428f3_0_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2cf67428f3_0_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HEAP!</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2cf67428f3_0_9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2cf67428f3_0_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2cf67428f3_0_1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2cf67428f3_0_1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2cf67428f3_0_1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2cf67428f3_0_1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2cf67428f3_0_1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2cf67428f3_0_1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2cf67428f3_0_1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2cf67428f3_0_1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bcf9172468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g2bcf9172468_0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bcf9172468_0_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g2bcf9172468_0_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467f6ff4d3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467f6ff4d3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g2467f6ff4d3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bcf9172468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g2bcf9172468_0_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bcf9172468_0_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bcf9172468_0_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2cf67428f3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2cf67428f3_0_1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467f6ff4d3_0_2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g2467f6ff4d3_0_2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2e35e62360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2e35e62360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 name="Google Shape;423;g12e35e62360_0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2e35e62360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2e35e62360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g12e35e62360_0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2e35e62360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2e35e62360_0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g12e35e62360_0_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2e35e62360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2e35e62360_0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g12e35e62360_0_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2e35e62360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2e35e62360_0_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g12e35e62360_0_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2e35e62360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2e35e62360_0_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7" name="Google Shape;457;g12e35e62360_0_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47cb25d959_0_1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47cb25d959_0_1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g247cb25d959_0_19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2e35e62360_0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2e35e62360_0_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g12e35e62360_0_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4516d158ff_0_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4516d158ff_0_1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0" name="Google Shape;470;g24516d158ff_0_1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467f6ff4d3_0_2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8" name="Google Shape;478;g2467f6ff4d3_0_2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4516d158ff_0_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4516d158ff_0_1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4" name="Google Shape;484;g24516d158ff_0_1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4516d158ff_0_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4516d158ff_0_1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2" name="Google Shape;492;g24516d158ff_0_16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4516d158ff_0_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24516d158ff_0_1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1" name="Google Shape;501;g24516d158ff_0_1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2e35e6236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12e35e6236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9" name="Google Shape;509;g12e35e62360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467f6ff4d3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467f6ff4d3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6" name="Google Shape;516;g2467f6ff4d3_0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467f6ff4d3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2467f6ff4d3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1" name="Google Shape;521;g2467f6ff4d3_0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47cb25d959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47cb25d959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g247cb25d959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47cb25d959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47cb25d959_0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g247cb25d959_0_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47cb25d959_0_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g247cb25d959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47cb25d959_0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47cb25d959_0_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g247cb25d959_0_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467f6ff4d3_0_1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g2467f6ff4d3_0_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5" name="Shape 15"/>
        <p:cNvGrpSpPr/>
        <p:nvPr/>
      </p:nvGrpSpPr>
      <p:grpSpPr>
        <a:xfrm>
          <a:off x="0" y="0"/>
          <a:ext cx="0" cy="0"/>
          <a:chOff x="0" y="0"/>
          <a:chExt cx="0" cy="0"/>
        </a:xfrm>
      </p:grpSpPr>
      <p:sp>
        <p:nvSpPr>
          <p:cNvPr id="16" name="Google Shape;16;p2"/>
          <p:cNvSpPr/>
          <p:nvPr/>
        </p:nvSpPr>
        <p:spPr>
          <a:xfrm>
            <a:off x="0" y="0"/>
            <a:ext cx="12192000" cy="4572000"/>
          </a:xfrm>
          <a:prstGeom prst="rect">
            <a:avLst/>
          </a:prstGeom>
          <a:solidFill>
            <a:srgbClr val="1482AB"/>
          </a:solidFill>
          <a:ln>
            <a:noFill/>
          </a:ln>
        </p:spPr>
        <p:txBody>
          <a:bodyPr anchorCtr="0" anchor="ctr" bIns="88375" lIns="88375" spcFirstLastPara="1" rIns="88375" wrap="square" tIns="883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
          <p:cNvSpPr/>
          <p:nvPr/>
        </p:nvSpPr>
        <p:spPr>
          <a:xfrm>
            <a:off x="-1" y="0"/>
            <a:ext cx="12192000" cy="4572001"/>
          </a:xfrm>
          <a:custGeom>
            <a:rect b="b" l="l" r="r" t="t"/>
            <a:pathLst>
              <a:path extrusionOk="0" h="4572001" w="1219200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anchorCtr="0" anchor="ctr" bIns="88375" lIns="88375" spcFirstLastPara="1" rIns="88375" wrap="square" tIns="883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
          <p:cNvSpPr txBox="1"/>
          <p:nvPr>
            <p:ph type="ctrTitle"/>
          </p:nvPr>
        </p:nvSpPr>
        <p:spPr>
          <a:xfrm>
            <a:off x="457200" y="4960137"/>
            <a:ext cx="7772400" cy="1463100"/>
          </a:xfrm>
          <a:prstGeom prst="rect">
            <a:avLst/>
          </a:prstGeom>
          <a:noFill/>
          <a:ln>
            <a:noFill/>
          </a:ln>
        </p:spPr>
        <p:txBody>
          <a:bodyPr anchorCtr="0" anchor="ctr" bIns="44175" lIns="88375" spcFirstLastPara="1" rIns="88375" wrap="square" tIns="44175">
            <a:normAutofit/>
          </a:bodyPr>
          <a:lstStyle>
            <a:lvl1pPr lvl="0" rtl="0" algn="r">
              <a:lnSpc>
                <a:spcPct val="80000"/>
              </a:lnSpc>
              <a:spcBef>
                <a:spcPts val="0"/>
              </a:spcBef>
              <a:spcAft>
                <a:spcPts val="0"/>
              </a:spcAft>
              <a:buClr>
                <a:srgbClr val="0C0C0C"/>
              </a:buClr>
              <a:buSzPts val="4900"/>
              <a:buFont typeface="Quattrocento Sans"/>
              <a:buNone/>
              <a:defRPr sz="49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 name="Google Shape;19;p2"/>
          <p:cNvSpPr txBox="1"/>
          <p:nvPr>
            <p:ph idx="1" type="subTitle"/>
          </p:nvPr>
        </p:nvSpPr>
        <p:spPr>
          <a:xfrm>
            <a:off x="8610600" y="4960137"/>
            <a:ext cx="3200400" cy="1463100"/>
          </a:xfrm>
          <a:prstGeom prst="rect">
            <a:avLst/>
          </a:prstGeom>
          <a:noFill/>
          <a:ln>
            <a:noFill/>
          </a:ln>
        </p:spPr>
        <p:txBody>
          <a:bodyPr anchorCtr="0" anchor="ctr" bIns="44175" lIns="88375" spcFirstLastPara="1" rIns="88375" wrap="square" tIns="44175">
            <a:normAutofit/>
          </a:bodyPr>
          <a:lstStyle>
            <a:lvl1pPr lvl="0" rtl="0" algn="l">
              <a:lnSpc>
                <a:spcPct val="100000"/>
              </a:lnSpc>
              <a:spcBef>
                <a:spcPts val="0"/>
              </a:spcBef>
              <a:spcAft>
                <a:spcPts val="0"/>
              </a:spcAft>
              <a:buSzPts val="1800"/>
              <a:buNone/>
              <a:defRPr sz="1800">
                <a:solidFill>
                  <a:srgbClr val="0C0C0C"/>
                </a:solidFill>
              </a:defRPr>
            </a:lvl1pPr>
            <a:lvl2pPr lvl="1" rtl="0" algn="ctr">
              <a:lnSpc>
                <a:spcPct val="90000"/>
              </a:lnSpc>
              <a:spcBef>
                <a:spcPts val="300"/>
              </a:spcBef>
              <a:spcAft>
                <a:spcPts val="0"/>
              </a:spcAft>
              <a:buSzPts val="1800"/>
              <a:buNone/>
              <a:defRPr sz="1800"/>
            </a:lvl2pPr>
            <a:lvl3pPr lvl="2" rtl="0" algn="ctr">
              <a:lnSpc>
                <a:spcPct val="90000"/>
              </a:lnSpc>
              <a:spcBef>
                <a:spcPts val="400"/>
              </a:spcBef>
              <a:spcAft>
                <a:spcPts val="0"/>
              </a:spcAft>
              <a:buSzPts val="1800"/>
              <a:buNone/>
              <a:defRPr sz="1800"/>
            </a:lvl3pPr>
            <a:lvl4pPr lvl="3" rtl="0" algn="ctr">
              <a:lnSpc>
                <a:spcPct val="90000"/>
              </a:lnSpc>
              <a:spcBef>
                <a:spcPts val="400"/>
              </a:spcBef>
              <a:spcAft>
                <a:spcPts val="0"/>
              </a:spcAft>
              <a:buSzPts val="1800"/>
              <a:buNone/>
              <a:defRPr sz="1800"/>
            </a:lvl4pPr>
            <a:lvl5pPr lvl="4" rtl="0" algn="ctr">
              <a:lnSpc>
                <a:spcPct val="90000"/>
              </a:lnSpc>
              <a:spcBef>
                <a:spcPts val="400"/>
              </a:spcBef>
              <a:spcAft>
                <a:spcPts val="0"/>
              </a:spcAft>
              <a:buSzPts val="1800"/>
              <a:buNone/>
              <a:defRPr sz="1800"/>
            </a:lvl5pPr>
            <a:lvl6pPr lvl="5" rtl="0" algn="ctr">
              <a:lnSpc>
                <a:spcPct val="90000"/>
              </a:lnSpc>
              <a:spcBef>
                <a:spcPts val="400"/>
              </a:spcBef>
              <a:spcAft>
                <a:spcPts val="0"/>
              </a:spcAft>
              <a:buSzPts val="1800"/>
              <a:buNone/>
              <a:defRPr sz="1800"/>
            </a:lvl6pPr>
            <a:lvl7pPr lvl="6" rtl="0" algn="ctr">
              <a:lnSpc>
                <a:spcPct val="90000"/>
              </a:lnSpc>
              <a:spcBef>
                <a:spcPts val="400"/>
              </a:spcBef>
              <a:spcAft>
                <a:spcPts val="0"/>
              </a:spcAft>
              <a:buSzPts val="1800"/>
              <a:buNone/>
              <a:defRPr sz="1800"/>
            </a:lvl7pPr>
            <a:lvl8pPr lvl="7" rtl="0" algn="ctr">
              <a:lnSpc>
                <a:spcPct val="90000"/>
              </a:lnSpc>
              <a:spcBef>
                <a:spcPts val="400"/>
              </a:spcBef>
              <a:spcAft>
                <a:spcPts val="0"/>
              </a:spcAft>
              <a:buSzPts val="1800"/>
              <a:buNone/>
              <a:defRPr sz="1800"/>
            </a:lvl8pPr>
            <a:lvl9pPr lvl="8" rtl="0" algn="ctr">
              <a:lnSpc>
                <a:spcPct val="90000"/>
              </a:lnSpc>
              <a:spcBef>
                <a:spcPts val="400"/>
              </a:spcBef>
              <a:spcAft>
                <a:spcPts val="400"/>
              </a:spcAft>
              <a:buSzPts val="1800"/>
              <a:buNone/>
              <a:defRPr sz="1800"/>
            </a:lvl9pPr>
          </a:lstStyle>
          <a:p/>
        </p:txBody>
      </p:sp>
      <p:cxnSp>
        <p:nvCxnSpPr>
          <p:cNvPr id="20" name="Google Shape;20;p2"/>
          <p:cNvCxnSpPr/>
          <p:nvPr/>
        </p:nvCxnSpPr>
        <p:spPr>
          <a:xfrm rot="10800000">
            <a:off x="8386843" y="5264106"/>
            <a:ext cx="0" cy="914400"/>
          </a:xfrm>
          <a:prstGeom prst="straightConnector1">
            <a:avLst/>
          </a:prstGeom>
          <a:noFill/>
          <a:ln cap="flat" cmpd="sng" w="19050">
            <a:solidFill>
              <a:srgbClr val="4C3282"/>
            </a:solidFill>
            <a:prstDash val="solid"/>
            <a:round/>
            <a:headEnd len="sm" w="sm" type="none"/>
            <a:tailEnd len="sm" w="sm" type="none"/>
          </a:ln>
        </p:spPr>
      </p:cxnSp>
      <p:pic>
        <p:nvPicPr>
          <p:cNvPr descr="Cherry blossoms on Grant Lane" id="21" name="Google Shape;21;p2"/>
          <p:cNvPicPr preferRelativeResize="0"/>
          <p:nvPr/>
        </p:nvPicPr>
        <p:blipFill rotWithShape="1">
          <a:blip r:embed="rId2">
            <a:alphaModFix/>
          </a:blip>
          <a:srcRect b="13446" l="0" r="0" t="30030"/>
          <a:stretch/>
        </p:blipFill>
        <p:spPr>
          <a:xfrm>
            <a:off x="-3" y="-1"/>
            <a:ext cx="12192004" cy="4594240"/>
          </a:xfrm>
          <a:prstGeom prst="rect">
            <a:avLst/>
          </a:prstGeom>
          <a:noFill/>
          <a:ln>
            <a:noFill/>
          </a:ln>
        </p:spPr>
      </p:pic>
      <p:sp>
        <p:nvSpPr>
          <p:cNvPr id="22" name="Google Shape;22;p2"/>
          <p:cNvSpPr txBox="1"/>
          <p:nvPr/>
        </p:nvSpPr>
        <p:spPr>
          <a:xfrm>
            <a:off x="7913400" y="6495350"/>
            <a:ext cx="4278900" cy="363300"/>
          </a:xfrm>
          <a:prstGeom prst="rect">
            <a:avLst/>
          </a:prstGeom>
          <a:noFill/>
          <a:ln>
            <a:noFill/>
          </a:ln>
        </p:spPr>
        <p:txBody>
          <a:bodyPr anchorCtr="0" anchor="ctr" bIns="88375" lIns="88375" spcFirstLastPara="1" rIns="88375" wrap="square" tIns="88375">
            <a:spAutoFit/>
          </a:bodyPr>
          <a:lstStyle/>
          <a:p>
            <a:pPr indent="0" lvl="0" marL="0" rtl="0" algn="r">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
        <p:nvSpPr>
          <p:cNvPr id="23" name="Google Shape;23;p2"/>
          <p:cNvSpPr txBox="1"/>
          <p:nvPr/>
        </p:nvSpPr>
        <p:spPr>
          <a:xfrm>
            <a:off x="0" y="6495350"/>
            <a:ext cx="4278900" cy="363300"/>
          </a:xfrm>
          <a:prstGeom prst="rect">
            <a:avLst/>
          </a:prstGeom>
          <a:noFill/>
          <a:ln>
            <a:noFill/>
          </a:ln>
        </p:spPr>
        <p:txBody>
          <a:bodyPr anchorCtr="0" anchor="ctr" bIns="88375" lIns="88375" spcFirstLastPara="1" rIns="88375" wrap="square" tIns="88375">
            <a:spAutoFit/>
          </a:bodyPr>
          <a:lstStyle/>
          <a:p>
            <a:pPr indent="0" lvl="0" marL="0" rtl="0" algn="l">
              <a:spcBef>
                <a:spcPts val="0"/>
              </a:spcBef>
              <a:spcAft>
                <a:spcPts val="0"/>
              </a:spcAft>
              <a:buNone/>
            </a:pPr>
            <a:r>
              <a:rPr lang="en-US" sz="1200">
                <a:solidFill>
                  <a:srgbClr val="595959"/>
                </a:solidFill>
                <a:latin typeface="Quattrocento Sans"/>
                <a:ea typeface="Quattrocento Sans"/>
                <a:cs typeface="Quattrocento Sans"/>
                <a:sym typeface="Quattrocento Sans"/>
              </a:rPr>
              <a:t>CSE 373 24WI </a:t>
            </a:r>
            <a:endParaRPr sz="1200">
              <a:solidFill>
                <a:srgbClr val="595959"/>
              </a:solidFill>
              <a:latin typeface="Quattrocento Sans"/>
              <a:ea typeface="Quattrocento Sans"/>
              <a:cs typeface="Quattrocento Sans"/>
              <a:sym typeface="Quattrocento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94" name="Shape 94"/>
        <p:cNvGrpSpPr/>
        <p:nvPr/>
      </p:nvGrpSpPr>
      <p:grpSpPr>
        <a:xfrm>
          <a:off x="0" y="0"/>
          <a:ext cx="0" cy="0"/>
          <a:chOff x="0" y="0"/>
          <a:chExt cx="0" cy="0"/>
        </a:xfrm>
      </p:grpSpPr>
      <p:sp>
        <p:nvSpPr>
          <p:cNvPr id="95" name="Google Shape;95;p11"/>
          <p:cNvSpPr/>
          <p:nvPr/>
        </p:nvSpPr>
        <p:spPr>
          <a:xfrm>
            <a:off x="0" y="0"/>
            <a:ext cx="12192000" cy="4572000"/>
          </a:xfrm>
          <a:prstGeom prst="rect">
            <a:avLst/>
          </a:prstGeom>
          <a:solidFill>
            <a:srgbClr val="1D9AA1"/>
          </a:solidFill>
          <a:ln>
            <a:noFill/>
          </a:ln>
        </p:spPr>
        <p:txBody>
          <a:bodyPr anchorCtr="0" anchor="ctr" bIns="88375" lIns="88375" spcFirstLastPara="1" rIns="88375" wrap="square" tIns="883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1"/>
          <p:cNvSpPr/>
          <p:nvPr/>
        </p:nvSpPr>
        <p:spPr>
          <a:xfrm>
            <a:off x="-1" y="0"/>
            <a:ext cx="12192000" cy="4572001"/>
          </a:xfrm>
          <a:custGeom>
            <a:rect b="b" l="l" r="r" t="t"/>
            <a:pathLst>
              <a:path extrusionOk="0" h="4572001" w="1219200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anchorCtr="0" anchor="ctr" bIns="88375" lIns="88375" spcFirstLastPara="1" rIns="88375" wrap="square" tIns="883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1"/>
          <p:cNvSpPr txBox="1"/>
          <p:nvPr>
            <p:ph type="title"/>
          </p:nvPr>
        </p:nvSpPr>
        <p:spPr>
          <a:xfrm>
            <a:off x="457200" y="4960137"/>
            <a:ext cx="7772400" cy="1463100"/>
          </a:xfrm>
          <a:prstGeom prst="rect">
            <a:avLst/>
          </a:prstGeom>
          <a:noFill/>
          <a:ln>
            <a:noFill/>
          </a:ln>
        </p:spPr>
        <p:txBody>
          <a:bodyPr anchorCtr="0" anchor="ctr" bIns="44175" lIns="88375" spcFirstLastPara="1" rIns="88375" wrap="square" tIns="44175">
            <a:normAutofit/>
          </a:bodyPr>
          <a:lstStyle>
            <a:lvl1pPr lvl="0" rtl="0" algn="r">
              <a:lnSpc>
                <a:spcPct val="80000"/>
              </a:lnSpc>
              <a:spcBef>
                <a:spcPts val="0"/>
              </a:spcBef>
              <a:spcAft>
                <a:spcPts val="0"/>
              </a:spcAft>
              <a:buClr>
                <a:srgbClr val="0C0C0C"/>
              </a:buClr>
              <a:buSzPts val="4900"/>
              <a:buFont typeface="Quattrocento Sans"/>
              <a:buNone/>
              <a:defRPr b="0" sz="49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8" name="Google Shape;98;p11"/>
          <p:cNvSpPr txBox="1"/>
          <p:nvPr>
            <p:ph idx="1" type="body"/>
          </p:nvPr>
        </p:nvSpPr>
        <p:spPr>
          <a:xfrm>
            <a:off x="8610600" y="4960137"/>
            <a:ext cx="3200400" cy="1463100"/>
          </a:xfrm>
          <a:prstGeom prst="rect">
            <a:avLst/>
          </a:prstGeom>
          <a:noFill/>
          <a:ln>
            <a:noFill/>
          </a:ln>
        </p:spPr>
        <p:txBody>
          <a:bodyPr anchorCtr="0" anchor="ctr" bIns="44175" lIns="88375" spcFirstLastPara="1" rIns="88375" wrap="square" tIns="44175">
            <a:normAutofit/>
          </a:bodyPr>
          <a:lstStyle>
            <a:lvl1pPr indent="-228600" lvl="0" marL="457200" rtl="0" algn="l">
              <a:lnSpc>
                <a:spcPct val="100000"/>
              </a:lnSpc>
              <a:spcBef>
                <a:spcPts val="0"/>
              </a:spcBef>
              <a:spcAft>
                <a:spcPts val="0"/>
              </a:spcAft>
              <a:buSzPts val="1800"/>
              <a:buNone/>
              <a:defRPr sz="1800">
                <a:solidFill>
                  <a:srgbClr val="0C0C0C"/>
                </a:solidFill>
              </a:defRPr>
            </a:lvl1pPr>
            <a:lvl2pPr indent="-228600" lvl="1" marL="914400" rtl="0" algn="l">
              <a:lnSpc>
                <a:spcPct val="90000"/>
              </a:lnSpc>
              <a:spcBef>
                <a:spcPts val="300"/>
              </a:spcBef>
              <a:spcAft>
                <a:spcPts val="0"/>
              </a:spcAft>
              <a:buSzPts val="1800"/>
              <a:buNone/>
              <a:defRPr sz="1800">
                <a:solidFill>
                  <a:srgbClr val="888888"/>
                </a:solidFill>
              </a:defRPr>
            </a:lvl2pPr>
            <a:lvl3pPr indent="-228600" lvl="2" marL="1371600" rtl="0" algn="l">
              <a:lnSpc>
                <a:spcPct val="90000"/>
              </a:lnSpc>
              <a:spcBef>
                <a:spcPts val="400"/>
              </a:spcBef>
              <a:spcAft>
                <a:spcPts val="0"/>
              </a:spcAft>
              <a:buSzPts val="1500"/>
              <a:buNone/>
              <a:defRPr sz="1500">
                <a:solidFill>
                  <a:srgbClr val="888888"/>
                </a:solidFill>
              </a:defRPr>
            </a:lvl3pPr>
            <a:lvl4pPr indent="-228600" lvl="3" marL="1828800" rtl="0" algn="l">
              <a:lnSpc>
                <a:spcPct val="90000"/>
              </a:lnSpc>
              <a:spcBef>
                <a:spcPts val="400"/>
              </a:spcBef>
              <a:spcAft>
                <a:spcPts val="0"/>
              </a:spcAft>
              <a:buSzPts val="1400"/>
              <a:buNone/>
              <a:defRPr sz="1400">
                <a:solidFill>
                  <a:srgbClr val="888888"/>
                </a:solidFill>
              </a:defRPr>
            </a:lvl4pPr>
            <a:lvl5pPr indent="-228600" lvl="4" marL="2286000" rtl="0" algn="l">
              <a:lnSpc>
                <a:spcPct val="90000"/>
              </a:lnSpc>
              <a:spcBef>
                <a:spcPts val="400"/>
              </a:spcBef>
              <a:spcAft>
                <a:spcPts val="0"/>
              </a:spcAft>
              <a:buSzPts val="1400"/>
              <a:buNone/>
              <a:defRPr sz="1400">
                <a:solidFill>
                  <a:srgbClr val="888888"/>
                </a:solidFill>
              </a:defRPr>
            </a:lvl5pPr>
            <a:lvl6pPr indent="-228600" lvl="5" marL="2743200" rtl="0" algn="l">
              <a:lnSpc>
                <a:spcPct val="90000"/>
              </a:lnSpc>
              <a:spcBef>
                <a:spcPts val="400"/>
              </a:spcBef>
              <a:spcAft>
                <a:spcPts val="0"/>
              </a:spcAft>
              <a:buSzPts val="1400"/>
              <a:buNone/>
              <a:defRPr sz="1400">
                <a:solidFill>
                  <a:srgbClr val="888888"/>
                </a:solidFill>
              </a:defRPr>
            </a:lvl6pPr>
            <a:lvl7pPr indent="-228600" lvl="6" marL="3200400" rtl="0" algn="l">
              <a:lnSpc>
                <a:spcPct val="90000"/>
              </a:lnSpc>
              <a:spcBef>
                <a:spcPts val="400"/>
              </a:spcBef>
              <a:spcAft>
                <a:spcPts val="0"/>
              </a:spcAft>
              <a:buSzPts val="1400"/>
              <a:buNone/>
              <a:defRPr sz="1400">
                <a:solidFill>
                  <a:srgbClr val="888888"/>
                </a:solidFill>
              </a:defRPr>
            </a:lvl7pPr>
            <a:lvl8pPr indent="-228600" lvl="7" marL="3657600" rtl="0" algn="l">
              <a:lnSpc>
                <a:spcPct val="90000"/>
              </a:lnSpc>
              <a:spcBef>
                <a:spcPts val="400"/>
              </a:spcBef>
              <a:spcAft>
                <a:spcPts val="0"/>
              </a:spcAft>
              <a:buSzPts val="1400"/>
              <a:buNone/>
              <a:defRPr sz="1400">
                <a:solidFill>
                  <a:srgbClr val="888888"/>
                </a:solidFill>
              </a:defRPr>
            </a:lvl8pPr>
            <a:lvl9pPr indent="-228600" lvl="8" marL="4114800" rtl="0" algn="l">
              <a:lnSpc>
                <a:spcPct val="90000"/>
              </a:lnSpc>
              <a:spcBef>
                <a:spcPts val="400"/>
              </a:spcBef>
              <a:spcAft>
                <a:spcPts val="400"/>
              </a:spcAft>
              <a:buSzPts val="1400"/>
              <a:buNone/>
              <a:defRPr sz="1400">
                <a:solidFill>
                  <a:srgbClr val="888888"/>
                </a:solidFill>
              </a:defRPr>
            </a:lvl9pPr>
          </a:lstStyle>
          <a:p/>
        </p:txBody>
      </p:sp>
      <p:cxnSp>
        <p:nvCxnSpPr>
          <p:cNvPr id="99" name="Google Shape;99;p11"/>
          <p:cNvCxnSpPr/>
          <p:nvPr/>
        </p:nvCxnSpPr>
        <p:spPr>
          <a:xfrm rot="10800000">
            <a:off x="8386843" y="5264106"/>
            <a:ext cx="0" cy="914400"/>
          </a:xfrm>
          <a:prstGeom prst="straightConnector1">
            <a:avLst/>
          </a:prstGeom>
          <a:noFill/>
          <a:ln cap="flat" cmpd="sng" w="19050">
            <a:solidFill>
              <a:srgbClr val="4C3282"/>
            </a:solidFill>
            <a:prstDash val="solid"/>
            <a:round/>
            <a:headEnd len="sm" w="sm" type="none"/>
            <a:tailEnd len="sm" w="sm" type="none"/>
          </a:ln>
        </p:spPr>
      </p:cxnSp>
      <p:pic>
        <p:nvPicPr>
          <p:cNvPr descr="UW building" id="100" name="Google Shape;100;p11"/>
          <p:cNvPicPr preferRelativeResize="0"/>
          <p:nvPr/>
        </p:nvPicPr>
        <p:blipFill rotWithShape="1">
          <a:blip r:embed="rId2">
            <a:alphaModFix/>
          </a:blip>
          <a:srcRect b="5568" l="0" r="0" t="38182"/>
          <a:stretch/>
        </p:blipFill>
        <p:spPr>
          <a:xfrm>
            <a:off x="3" y="0"/>
            <a:ext cx="12191993" cy="45720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01" name="Shape 101"/>
        <p:cNvGrpSpPr/>
        <p:nvPr/>
      </p:nvGrpSpPr>
      <p:grpSpPr>
        <a:xfrm>
          <a:off x="0" y="0"/>
          <a:ext cx="0" cy="0"/>
          <a:chOff x="0" y="0"/>
          <a:chExt cx="0" cy="0"/>
        </a:xfrm>
      </p:grpSpPr>
      <p:sp>
        <p:nvSpPr>
          <p:cNvPr id="102" name="Google Shape;102;p12"/>
          <p:cNvSpPr txBox="1"/>
          <p:nvPr>
            <p:ph idx="1" type="body"/>
          </p:nvPr>
        </p:nvSpPr>
        <p:spPr>
          <a:xfrm>
            <a:off x="634620" y="1512985"/>
            <a:ext cx="5397600" cy="4796400"/>
          </a:xfrm>
          <a:prstGeom prst="rect">
            <a:avLst/>
          </a:prstGeom>
          <a:noFill/>
          <a:ln>
            <a:noFill/>
          </a:ln>
        </p:spPr>
        <p:txBody>
          <a:bodyPr anchorCtr="0" anchor="t" bIns="44175" lIns="44175" spcFirstLastPara="1" rIns="44175" wrap="square" tIns="44175">
            <a:normAutofit/>
          </a:bodyPr>
          <a:lstStyle>
            <a:lvl1pPr indent="-342900" lvl="0" marL="457200" rtl="0" algn="l">
              <a:lnSpc>
                <a:spcPct val="90000"/>
              </a:lnSpc>
              <a:spcBef>
                <a:spcPts val="1200"/>
              </a:spcBef>
              <a:spcAft>
                <a:spcPts val="0"/>
              </a:spcAft>
              <a:buSzPts val="1800"/>
              <a:buChar char=" "/>
              <a:defRPr/>
            </a:lvl1pPr>
            <a:lvl2pPr indent="-342900" lvl="1" marL="914400" rtl="0" algn="l">
              <a:lnSpc>
                <a:spcPct val="90000"/>
              </a:lnSpc>
              <a:spcBef>
                <a:spcPts val="300"/>
              </a:spcBef>
              <a:spcAft>
                <a:spcPts val="0"/>
              </a:spcAft>
              <a:buSzPts val="1800"/>
              <a:buChar char="-"/>
              <a:defRPr/>
            </a:lvl2pPr>
            <a:lvl3pPr indent="-342900" lvl="2" marL="1371600" rtl="0" algn="l">
              <a:lnSpc>
                <a:spcPct val="90000"/>
              </a:lnSpc>
              <a:spcBef>
                <a:spcPts val="400"/>
              </a:spcBef>
              <a:spcAft>
                <a:spcPts val="0"/>
              </a:spcAft>
              <a:buSzPts val="1800"/>
              <a:buChar char="-"/>
              <a:defRPr/>
            </a:lvl3pPr>
            <a:lvl4pPr indent="-342900" lvl="3" marL="1828800" rtl="0" algn="l">
              <a:lnSpc>
                <a:spcPct val="90000"/>
              </a:lnSpc>
              <a:spcBef>
                <a:spcPts val="400"/>
              </a:spcBef>
              <a:spcAft>
                <a:spcPts val="0"/>
              </a:spcAft>
              <a:buSzPts val="1800"/>
              <a:buChar char="-"/>
              <a:defRPr/>
            </a:lvl4pPr>
            <a:lvl5pPr indent="-342900" lvl="4" marL="2286000" rtl="0" algn="l">
              <a:lnSpc>
                <a:spcPct val="90000"/>
              </a:lnSpc>
              <a:spcBef>
                <a:spcPts val="400"/>
              </a:spcBef>
              <a:spcAft>
                <a:spcPts val="0"/>
              </a:spcAft>
              <a:buSzPts val="1800"/>
              <a:buChar char="-"/>
              <a:defRPr/>
            </a:lvl5pPr>
            <a:lvl6pPr indent="-342900" lvl="5" marL="2743200" rtl="0" algn="l">
              <a:lnSpc>
                <a:spcPct val="90000"/>
              </a:lnSpc>
              <a:spcBef>
                <a:spcPts val="400"/>
              </a:spcBef>
              <a:spcAft>
                <a:spcPts val="0"/>
              </a:spcAft>
              <a:buSzPts val="1800"/>
              <a:buChar char="?"/>
              <a:defRPr/>
            </a:lvl6pPr>
            <a:lvl7pPr indent="-342900" lvl="6" marL="3200400" rtl="0" algn="l">
              <a:lnSpc>
                <a:spcPct val="90000"/>
              </a:lnSpc>
              <a:spcBef>
                <a:spcPts val="400"/>
              </a:spcBef>
              <a:spcAft>
                <a:spcPts val="0"/>
              </a:spcAft>
              <a:buSzPts val="1800"/>
              <a:buChar char="?"/>
              <a:defRPr/>
            </a:lvl7pPr>
            <a:lvl8pPr indent="-342900" lvl="7" marL="3657600" rtl="0" algn="l">
              <a:lnSpc>
                <a:spcPct val="90000"/>
              </a:lnSpc>
              <a:spcBef>
                <a:spcPts val="400"/>
              </a:spcBef>
              <a:spcAft>
                <a:spcPts val="0"/>
              </a:spcAft>
              <a:buSzPts val="1800"/>
              <a:buChar char="?"/>
              <a:defRPr/>
            </a:lvl8pPr>
            <a:lvl9pPr indent="-342900" lvl="8" marL="4114800" rtl="0" algn="l">
              <a:lnSpc>
                <a:spcPct val="90000"/>
              </a:lnSpc>
              <a:spcBef>
                <a:spcPts val="400"/>
              </a:spcBef>
              <a:spcAft>
                <a:spcPts val="400"/>
              </a:spcAft>
              <a:buSzPts val="1800"/>
              <a:buChar char="?"/>
              <a:defRPr/>
            </a:lvl9pPr>
          </a:lstStyle>
          <a:p/>
        </p:txBody>
      </p:sp>
      <p:sp>
        <p:nvSpPr>
          <p:cNvPr id="103" name="Google Shape;103;p12"/>
          <p:cNvSpPr txBox="1"/>
          <p:nvPr>
            <p:ph idx="2" type="body"/>
          </p:nvPr>
        </p:nvSpPr>
        <p:spPr>
          <a:xfrm>
            <a:off x="6364809" y="1512984"/>
            <a:ext cx="5397600" cy="4796400"/>
          </a:xfrm>
          <a:prstGeom prst="rect">
            <a:avLst/>
          </a:prstGeom>
          <a:noFill/>
          <a:ln>
            <a:noFill/>
          </a:ln>
        </p:spPr>
        <p:txBody>
          <a:bodyPr anchorCtr="0" anchor="t" bIns="44175" lIns="44175" spcFirstLastPara="1" rIns="44175" wrap="square" tIns="44175">
            <a:normAutofit/>
          </a:bodyPr>
          <a:lstStyle>
            <a:lvl1pPr indent="-342900" lvl="0" marL="457200" rtl="0" algn="l">
              <a:lnSpc>
                <a:spcPct val="90000"/>
              </a:lnSpc>
              <a:spcBef>
                <a:spcPts val="1200"/>
              </a:spcBef>
              <a:spcAft>
                <a:spcPts val="0"/>
              </a:spcAft>
              <a:buSzPts val="1800"/>
              <a:buChar char=" "/>
              <a:defRPr/>
            </a:lvl1pPr>
            <a:lvl2pPr indent="-342900" lvl="1" marL="914400" rtl="0" algn="l">
              <a:lnSpc>
                <a:spcPct val="90000"/>
              </a:lnSpc>
              <a:spcBef>
                <a:spcPts val="300"/>
              </a:spcBef>
              <a:spcAft>
                <a:spcPts val="0"/>
              </a:spcAft>
              <a:buSzPts val="1800"/>
              <a:buChar char="-"/>
              <a:defRPr/>
            </a:lvl2pPr>
            <a:lvl3pPr indent="-342900" lvl="2" marL="1371600" rtl="0" algn="l">
              <a:lnSpc>
                <a:spcPct val="90000"/>
              </a:lnSpc>
              <a:spcBef>
                <a:spcPts val="400"/>
              </a:spcBef>
              <a:spcAft>
                <a:spcPts val="0"/>
              </a:spcAft>
              <a:buSzPts val="1800"/>
              <a:buChar char="-"/>
              <a:defRPr/>
            </a:lvl3pPr>
            <a:lvl4pPr indent="-342900" lvl="3" marL="1828800" rtl="0" algn="l">
              <a:lnSpc>
                <a:spcPct val="90000"/>
              </a:lnSpc>
              <a:spcBef>
                <a:spcPts val="400"/>
              </a:spcBef>
              <a:spcAft>
                <a:spcPts val="0"/>
              </a:spcAft>
              <a:buSzPts val="1800"/>
              <a:buChar char="-"/>
              <a:defRPr/>
            </a:lvl4pPr>
            <a:lvl5pPr indent="-342900" lvl="4" marL="2286000" rtl="0" algn="l">
              <a:lnSpc>
                <a:spcPct val="90000"/>
              </a:lnSpc>
              <a:spcBef>
                <a:spcPts val="400"/>
              </a:spcBef>
              <a:spcAft>
                <a:spcPts val="0"/>
              </a:spcAft>
              <a:buSzPts val="1800"/>
              <a:buChar char="-"/>
              <a:defRPr/>
            </a:lvl5pPr>
            <a:lvl6pPr indent="-342900" lvl="5" marL="2743200" rtl="0" algn="l">
              <a:lnSpc>
                <a:spcPct val="90000"/>
              </a:lnSpc>
              <a:spcBef>
                <a:spcPts val="400"/>
              </a:spcBef>
              <a:spcAft>
                <a:spcPts val="0"/>
              </a:spcAft>
              <a:buSzPts val="1800"/>
              <a:buChar char="?"/>
              <a:defRPr/>
            </a:lvl6pPr>
            <a:lvl7pPr indent="-342900" lvl="6" marL="3200400" rtl="0" algn="l">
              <a:lnSpc>
                <a:spcPct val="90000"/>
              </a:lnSpc>
              <a:spcBef>
                <a:spcPts val="400"/>
              </a:spcBef>
              <a:spcAft>
                <a:spcPts val="0"/>
              </a:spcAft>
              <a:buSzPts val="1800"/>
              <a:buChar char="?"/>
              <a:defRPr/>
            </a:lvl7pPr>
            <a:lvl8pPr indent="-342900" lvl="7" marL="3657600" rtl="0" algn="l">
              <a:lnSpc>
                <a:spcPct val="90000"/>
              </a:lnSpc>
              <a:spcBef>
                <a:spcPts val="400"/>
              </a:spcBef>
              <a:spcAft>
                <a:spcPts val="0"/>
              </a:spcAft>
              <a:buSzPts val="1800"/>
              <a:buChar char="?"/>
              <a:defRPr/>
            </a:lvl8pPr>
            <a:lvl9pPr indent="-342900" lvl="8" marL="4114800" rtl="0" algn="l">
              <a:lnSpc>
                <a:spcPct val="90000"/>
              </a:lnSpc>
              <a:spcBef>
                <a:spcPts val="400"/>
              </a:spcBef>
              <a:spcAft>
                <a:spcPts val="400"/>
              </a:spcAft>
              <a:buSzPts val="1800"/>
              <a:buChar char="?"/>
              <a:defRPr/>
            </a:lvl9pPr>
          </a:lstStyle>
          <a:p/>
        </p:txBody>
      </p:sp>
      <p:sp>
        <p:nvSpPr>
          <p:cNvPr id="104" name="Google Shape;104;p12"/>
          <p:cNvSpPr txBox="1"/>
          <p:nvPr>
            <p:ph type="title"/>
          </p:nvPr>
        </p:nvSpPr>
        <p:spPr>
          <a:xfrm>
            <a:off x="575239" y="263276"/>
            <a:ext cx="11187000" cy="1014900"/>
          </a:xfrm>
          <a:prstGeom prst="rect">
            <a:avLst/>
          </a:prstGeom>
          <a:noFill/>
          <a:ln>
            <a:noFill/>
          </a:ln>
        </p:spPr>
        <p:txBody>
          <a:bodyPr anchorCtr="0" anchor="ctr" bIns="44175" lIns="88375" spcFirstLastPara="1" rIns="88375" wrap="square" tIns="44175">
            <a:normAutofit/>
          </a:bodyPr>
          <a:lstStyle>
            <a:lvl1pPr lvl="0" rtl="0" algn="l">
              <a:lnSpc>
                <a:spcPct val="80000"/>
              </a:lnSpc>
              <a:spcBef>
                <a:spcPts val="0"/>
              </a:spcBef>
              <a:spcAft>
                <a:spcPts val="0"/>
              </a:spcAft>
              <a:buClr>
                <a:srgbClr val="0C0C0C"/>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5" name="Shape 105"/>
        <p:cNvGrpSpPr/>
        <p:nvPr/>
      </p:nvGrpSpPr>
      <p:grpSpPr>
        <a:xfrm>
          <a:off x="0" y="0"/>
          <a:ext cx="0" cy="0"/>
          <a:chOff x="0" y="0"/>
          <a:chExt cx="0" cy="0"/>
        </a:xfrm>
      </p:grpSpPr>
      <p:sp>
        <p:nvSpPr>
          <p:cNvPr id="106" name="Google Shape;106;p13"/>
          <p:cNvSpPr txBox="1"/>
          <p:nvPr>
            <p:ph type="title"/>
          </p:nvPr>
        </p:nvSpPr>
        <p:spPr>
          <a:xfrm>
            <a:off x="575239" y="263276"/>
            <a:ext cx="11187000" cy="1014900"/>
          </a:xfrm>
          <a:prstGeom prst="rect">
            <a:avLst/>
          </a:prstGeom>
          <a:noFill/>
          <a:ln>
            <a:noFill/>
          </a:ln>
        </p:spPr>
        <p:txBody>
          <a:bodyPr anchorCtr="0" anchor="ctr" bIns="44175" lIns="88375" spcFirstLastPara="1" rIns="88375" wrap="square" tIns="44175">
            <a:normAutofit/>
          </a:bodyPr>
          <a:lstStyle>
            <a:lvl1pPr lvl="0" rtl="0" algn="l">
              <a:lnSpc>
                <a:spcPct val="80000"/>
              </a:lnSpc>
              <a:spcBef>
                <a:spcPts val="0"/>
              </a:spcBef>
              <a:spcAft>
                <a:spcPts val="0"/>
              </a:spcAft>
              <a:buClr>
                <a:srgbClr val="0C0C0C"/>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107" name="Shape 107"/>
        <p:cNvGrpSpPr/>
        <p:nvPr/>
      </p:nvGrpSpPr>
      <p:grpSpPr>
        <a:xfrm>
          <a:off x="0" y="0"/>
          <a:ext cx="0" cy="0"/>
          <a:chOff x="0" y="0"/>
          <a:chExt cx="0" cy="0"/>
        </a:xfrm>
      </p:grpSpPr>
      <p:sp>
        <p:nvSpPr>
          <p:cNvPr id="108" name="Google Shape;108;p14"/>
          <p:cNvSpPr txBox="1"/>
          <p:nvPr/>
        </p:nvSpPr>
        <p:spPr>
          <a:xfrm>
            <a:off x="0" y="6495350"/>
            <a:ext cx="4278900" cy="363300"/>
          </a:xfrm>
          <a:prstGeom prst="rect">
            <a:avLst/>
          </a:prstGeom>
          <a:noFill/>
          <a:ln>
            <a:noFill/>
          </a:ln>
        </p:spPr>
        <p:txBody>
          <a:bodyPr anchorCtr="0" anchor="ctr" bIns="88375" lIns="88375" spcFirstLastPara="1" rIns="88375" wrap="square" tIns="88375">
            <a:spAutoFit/>
          </a:bodyPr>
          <a:lstStyle/>
          <a:p>
            <a:pPr indent="0" lvl="0" marL="0" rtl="0" algn="l">
              <a:spcBef>
                <a:spcPts val="0"/>
              </a:spcBef>
              <a:spcAft>
                <a:spcPts val="0"/>
              </a:spcAft>
              <a:buNone/>
            </a:pPr>
            <a:r>
              <a:rPr lang="en-US" sz="1200">
                <a:solidFill>
                  <a:srgbClr val="595959"/>
                </a:solidFill>
                <a:latin typeface="Quattrocento Sans"/>
                <a:ea typeface="Quattrocento Sans"/>
                <a:cs typeface="Quattrocento Sans"/>
                <a:sym typeface="Quattrocento Sans"/>
              </a:rPr>
              <a:t>CSE 373 23SP </a:t>
            </a:r>
            <a:endParaRPr sz="1200">
              <a:solidFill>
                <a:srgbClr val="595959"/>
              </a:solidFill>
              <a:latin typeface="Quattrocento Sans"/>
              <a:ea typeface="Quattrocento Sans"/>
              <a:cs typeface="Quattrocento Sans"/>
              <a:sym typeface="Quattrocento Sans"/>
            </a:endParaRPr>
          </a:p>
        </p:txBody>
      </p:sp>
      <p:sp>
        <p:nvSpPr>
          <p:cNvPr id="109" name="Google Shape;109;p14"/>
          <p:cNvSpPr txBox="1"/>
          <p:nvPr/>
        </p:nvSpPr>
        <p:spPr>
          <a:xfrm>
            <a:off x="7913400" y="6495350"/>
            <a:ext cx="4278900" cy="363300"/>
          </a:xfrm>
          <a:prstGeom prst="rect">
            <a:avLst/>
          </a:prstGeom>
          <a:noFill/>
          <a:ln>
            <a:noFill/>
          </a:ln>
        </p:spPr>
        <p:txBody>
          <a:bodyPr anchorCtr="0" anchor="ctr" bIns="88375" lIns="88375" spcFirstLastPara="1" rIns="88375" wrap="square" tIns="88375">
            <a:spAutoFit/>
          </a:bodyPr>
          <a:lstStyle/>
          <a:p>
            <a:pPr indent="0" lvl="0" marL="0" rtl="0" algn="r">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10" name="Shape 110"/>
        <p:cNvGrpSpPr/>
        <p:nvPr/>
      </p:nvGrpSpPr>
      <p:grpSpPr>
        <a:xfrm>
          <a:off x="0" y="0"/>
          <a:ext cx="0" cy="0"/>
          <a:chOff x="0" y="0"/>
          <a:chExt cx="0" cy="0"/>
        </a:xfrm>
      </p:grpSpPr>
      <p:sp>
        <p:nvSpPr>
          <p:cNvPr id="111" name="Google Shape;111;p15"/>
          <p:cNvSpPr txBox="1"/>
          <p:nvPr>
            <p:ph type="title"/>
          </p:nvPr>
        </p:nvSpPr>
        <p:spPr>
          <a:xfrm>
            <a:off x="457200" y="4960138"/>
            <a:ext cx="7772400" cy="1463100"/>
          </a:xfrm>
          <a:prstGeom prst="rect">
            <a:avLst/>
          </a:prstGeom>
          <a:noFill/>
          <a:ln>
            <a:noFill/>
          </a:ln>
        </p:spPr>
        <p:txBody>
          <a:bodyPr anchorCtr="0" anchor="ctr" bIns="44175" lIns="88375" spcFirstLastPara="1" rIns="88375" wrap="square" tIns="44175">
            <a:normAutofit/>
          </a:bodyPr>
          <a:lstStyle>
            <a:lvl1pPr lvl="0" rtl="0" algn="r">
              <a:lnSpc>
                <a:spcPct val="80000"/>
              </a:lnSpc>
              <a:spcBef>
                <a:spcPts val="0"/>
              </a:spcBef>
              <a:spcAft>
                <a:spcPts val="0"/>
              </a:spcAft>
              <a:buClr>
                <a:srgbClr val="0C0C0C"/>
              </a:buClr>
              <a:buSzPts val="4900"/>
              <a:buFont typeface="Quattrocento Sans"/>
              <a:buNone/>
              <a:defRPr sz="49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2" name="Google Shape;112;p15"/>
          <p:cNvSpPr/>
          <p:nvPr>
            <p:ph idx="2" type="pic"/>
          </p:nvPr>
        </p:nvSpPr>
        <p:spPr>
          <a:xfrm>
            <a:off x="0" y="-1"/>
            <a:ext cx="12189300" cy="4572000"/>
          </a:xfrm>
          <a:prstGeom prst="rect">
            <a:avLst/>
          </a:prstGeom>
          <a:solidFill>
            <a:srgbClr val="76CEEF"/>
          </a:solidFill>
          <a:ln>
            <a:noFill/>
          </a:ln>
        </p:spPr>
      </p:sp>
      <p:sp>
        <p:nvSpPr>
          <p:cNvPr id="113" name="Google Shape;113;p15"/>
          <p:cNvSpPr txBox="1"/>
          <p:nvPr>
            <p:ph idx="1" type="body"/>
          </p:nvPr>
        </p:nvSpPr>
        <p:spPr>
          <a:xfrm>
            <a:off x="8610600" y="4960138"/>
            <a:ext cx="3200400" cy="1463100"/>
          </a:xfrm>
          <a:prstGeom prst="rect">
            <a:avLst/>
          </a:prstGeom>
          <a:noFill/>
          <a:ln>
            <a:noFill/>
          </a:ln>
        </p:spPr>
        <p:txBody>
          <a:bodyPr anchorCtr="0" anchor="ctr" bIns="44175" lIns="88375" spcFirstLastPara="1" rIns="88375" wrap="square" tIns="44175">
            <a:normAutofit/>
          </a:bodyPr>
          <a:lstStyle>
            <a:lvl1pPr indent="-228600" lvl="0" marL="457200" rtl="0" algn="l">
              <a:lnSpc>
                <a:spcPct val="100000"/>
              </a:lnSpc>
              <a:spcBef>
                <a:spcPts val="0"/>
              </a:spcBef>
              <a:spcAft>
                <a:spcPts val="0"/>
              </a:spcAft>
              <a:buSzPts val="1800"/>
              <a:buNone/>
              <a:defRPr sz="1800">
                <a:solidFill>
                  <a:srgbClr val="0C0C0C"/>
                </a:solidFill>
              </a:defRPr>
            </a:lvl1pPr>
            <a:lvl2pPr indent="-228600" lvl="1" marL="914400" rtl="0" algn="l">
              <a:lnSpc>
                <a:spcPct val="90000"/>
              </a:lnSpc>
              <a:spcBef>
                <a:spcPts val="300"/>
              </a:spcBef>
              <a:spcAft>
                <a:spcPts val="0"/>
              </a:spcAft>
              <a:buSzPts val="1400"/>
              <a:buNone/>
              <a:defRPr sz="1400"/>
            </a:lvl2pPr>
            <a:lvl3pPr indent="-228600" lvl="2" marL="1371600" rtl="0" algn="l">
              <a:lnSpc>
                <a:spcPct val="90000"/>
              </a:lnSpc>
              <a:spcBef>
                <a:spcPts val="400"/>
              </a:spcBef>
              <a:spcAft>
                <a:spcPts val="0"/>
              </a:spcAft>
              <a:buSzPts val="1200"/>
              <a:buNone/>
              <a:defRPr sz="1200"/>
            </a:lvl3pPr>
            <a:lvl4pPr indent="-228600" lvl="3" marL="1828800" rtl="0" algn="l">
              <a:lnSpc>
                <a:spcPct val="90000"/>
              </a:lnSpc>
              <a:spcBef>
                <a:spcPts val="400"/>
              </a:spcBef>
              <a:spcAft>
                <a:spcPts val="0"/>
              </a:spcAft>
              <a:buSzPts val="1000"/>
              <a:buNone/>
              <a:defRPr sz="1000"/>
            </a:lvl4pPr>
            <a:lvl5pPr indent="-228600" lvl="4" marL="2286000" rtl="0" algn="l">
              <a:lnSpc>
                <a:spcPct val="90000"/>
              </a:lnSpc>
              <a:spcBef>
                <a:spcPts val="400"/>
              </a:spcBef>
              <a:spcAft>
                <a:spcPts val="0"/>
              </a:spcAft>
              <a:buSzPts val="1000"/>
              <a:buNone/>
              <a:defRPr sz="1000"/>
            </a:lvl5pPr>
            <a:lvl6pPr indent="-228600" lvl="5" marL="2743200" rtl="0" algn="l">
              <a:lnSpc>
                <a:spcPct val="90000"/>
              </a:lnSpc>
              <a:spcBef>
                <a:spcPts val="400"/>
              </a:spcBef>
              <a:spcAft>
                <a:spcPts val="0"/>
              </a:spcAft>
              <a:buSzPts val="1000"/>
              <a:buNone/>
              <a:defRPr sz="1000"/>
            </a:lvl6pPr>
            <a:lvl7pPr indent="-228600" lvl="6" marL="3200400" rtl="0" algn="l">
              <a:lnSpc>
                <a:spcPct val="90000"/>
              </a:lnSpc>
              <a:spcBef>
                <a:spcPts val="400"/>
              </a:spcBef>
              <a:spcAft>
                <a:spcPts val="0"/>
              </a:spcAft>
              <a:buSzPts val="1000"/>
              <a:buNone/>
              <a:defRPr sz="1000"/>
            </a:lvl7pPr>
            <a:lvl8pPr indent="-228600" lvl="7" marL="3657600" rtl="0" algn="l">
              <a:lnSpc>
                <a:spcPct val="90000"/>
              </a:lnSpc>
              <a:spcBef>
                <a:spcPts val="400"/>
              </a:spcBef>
              <a:spcAft>
                <a:spcPts val="0"/>
              </a:spcAft>
              <a:buSzPts val="1000"/>
              <a:buNone/>
              <a:defRPr sz="1000"/>
            </a:lvl8pPr>
            <a:lvl9pPr indent="-228600" lvl="8" marL="4114800" rtl="0" algn="l">
              <a:lnSpc>
                <a:spcPct val="90000"/>
              </a:lnSpc>
              <a:spcBef>
                <a:spcPts val="400"/>
              </a:spcBef>
              <a:spcAft>
                <a:spcPts val="400"/>
              </a:spcAft>
              <a:buSzPts val="1000"/>
              <a:buNone/>
              <a:defRPr sz="1000"/>
            </a:lvl9pPr>
          </a:lstStyle>
          <a:p/>
        </p:txBody>
      </p:sp>
      <p:sp>
        <p:nvSpPr>
          <p:cNvPr id="114" name="Google Shape;114;p15"/>
          <p:cNvSpPr txBox="1"/>
          <p:nvPr>
            <p:ph idx="10" type="dt"/>
          </p:nvPr>
        </p:nvSpPr>
        <p:spPr>
          <a:xfrm>
            <a:off x="6418815" y="6495352"/>
            <a:ext cx="2154000" cy="274200"/>
          </a:xfrm>
          <a:prstGeom prst="rect">
            <a:avLst/>
          </a:prstGeom>
          <a:noFill/>
          <a:ln>
            <a:noFill/>
          </a:ln>
        </p:spPr>
        <p:txBody>
          <a:bodyPr anchorCtr="0" anchor="ctr" bIns="44175" lIns="88375" spcFirstLastPara="1" rIns="88375" wrap="square" tIns="44175">
            <a:noAutofit/>
          </a:bodyPr>
          <a:lstStyle>
            <a:lvl1pPr lvl="0" rtl="0" algn="l">
              <a:lnSpc>
                <a:spcPct val="100000"/>
              </a:lnSpc>
              <a:spcBef>
                <a:spcPts val="0"/>
              </a:spcBef>
              <a:spcAft>
                <a:spcPts val="0"/>
              </a:spcAft>
              <a:buSzPts val="1400"/>
              <a:buNone/>
              <a:defRPr sz="1400"/>
            </a:lvl1pPr>
            <a:lvl2pPr lvl="1" rtl="0" algn="l">
              <a:lnSpc>
                <a:spcPct val="100000"/>
              </a:lnSpc>
              <a:spcBef>
                <a:spcPts val="0"/>
              </a:spcBef>
              <a:spcAft>
                <a:spcPts val="0"/>
              </a:spcAft>
              <a:buSzPts val="1400"/>
              <a:buNone/>
              <a:defRPr sz="1400"/>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cxnSp>
        <p:nvCxnSpPr>
          <p:cNvPr id="115" name="Google Shape;115;p15"/>
          <p:cNvCxnSpPr/>
          <p:nvPr/>
        </p:nvCxnSpPr>
        <p:spPr>
          <a:xfrm rot="10800000">
            <a:off x="8386843" y="5264106"/>
            <a:ext cx="0" cy="914400"/>
          </a:xfrm>
          <a:prstGeom prst="straightConnector1">
            <a:avLst/>
          </a:prstGeom>
          <a:noFill/>
          <a:ln cap="flat" cmpd="sng" w="19050">
            <a:solidFill>
              <a:srgbClr val="4C3282"/>
            </a:solidFill>
            <a:prstDash val="solid"/>
            <a:round/>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116" name="Shape 116"/>
        <p:cNvGrpSpPr/>
        <p:nvPr/>
      </p:nvGrpSpPr>
      <p:grpSpPr>
        <a:xfrm>
          <a:off x="0" y="0"/>
          <a:ext cx="0" cy="0"/>
          <a:chOff x="0" y="0"/>
          <a:chExt cx="0" cy="0"/>
        </a:xfrm>
      </p:grpSpPr>
      <p:sp>
        <p:nvSpPr>
          <p:cNvPr id="117" name="Google Shape;117;p16"/>
          <p:cNvSpPr/>
          <p:nvPr/>
        </p:nvSpPr>
        <p:spPr>
          <a:xfrm>
            <a:off x="0" y="0"/>
            <a:ext cx="5735700" cy="6858000"/>
          </a:xfrm>
          <a:prstGeom prst="rect">
            <a:avLst/>
          </a:prstGeom>
          <a:solidFill>
            <a:srgbClr val="F2F2F2"/>
          </a:solidFill>
          <a:ln>
            <a:noFill/>
          </a:ln>
        </p:spPr>
        <p:txBody>
          <a:bodyPr anchorCtr="0" anchor="ctr" bIns="88375" lIns="88375" spcFirstLastPara="1" rIns="88375" wrap="square" tIns="88375">
            <a:noAutofit/>
          </a:bodyPr>
          <a:lstStyle/>
          <a:p>
            <a:pPr indent="0" lvl="0" marL="0" rtl="0" algn="l">
              <a:spcBef>
                <a:spcPts val="0"/>
              </a:spcBef>
              <a:spcAft>
                <a:spcPts val="0"/>
              </a:spcAft>
              <a:buNone/>
            </a:pPr>
            <a:r>
              <a:t/>
            </a:r>
            <a:endParaRPr/>
          </a:p>
        </p:txBody>
      </p:sp>
      <p:sp>
        <p:nvSpPr>
          <p:cNvPr id="118" name="Google Shape;118;p16"/>
          <p:cNvSpPr txBox="1"/>
          <p:nvPr/>
        </p:nvSpPr>
        <p:spPr>
          <a:xfrm>
            <a:off x="0" y="6495350"/>
            <a:ext cx="4278900" cy="363300"/>
          </a:xfrm>
          <a:prstGeom prst="rect">
            <a:avLst/>
          </a:prstGeom>
          <a:noFill/>
          <a:ln>
            <a:noFill/>
          </a:ln>
        </p:spPr>
        <p:txBody>
          <a:bodyPr anchorCtr="0" anchor="ctr" bIns="88375" lIns="88375" spcFirstLastPara="1" rIns="88375" wrap="square" tIns="88375">
            <a:spAutoFit/>
          </a:bodyPr>
          <a:lstStyle/>
          <a:p>
            <a:pPr indent="0" lvl="0" marL="0" rtl="0" algn="l">
              <a:spcBef>
                <a:spcPts val="0"/>
              </a:spcBef>
              <a:spcAft>
                <a:spcPts val="0"/>
              </a:spcAft>
              <a:buNone/>
            </a:pPr>
            <a:r>
              <a:rPr lang="en-US" sz="1200">
                <a:solidFill>
                  <a:srgbClr val="595959"/>
                </a:solidFill>
                <a:latin typeface="Quattrocento Sans"/>
                <a:ea typeface="Quattrocento Sans"/>
                <a:cs typeface="Quattrocento Sans"/>
                <a:sym typeface="Quattrocento Sans"/>
              </a:rPr>
              <a:t>CSE 373 23SP </a:t>
            </a:r>
            <a:endParaRPr sz="1200">
              <a:solidFill>
                <a:srgbClr val="595959"/>
              </a:solidFill>
              <a:latin typeface="Quattrocento Sans"/>
              <a:ea typeface="Quattrocento Sans"/>
              <a:cs typeface="Quattrocento Sans"/>
              <a:sym typeface="Quattrocento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1">
  <p:cSld name="SECTION_HEADER_1">
    <p:spTree>
      <p:nvGrpSpPr>
        <p:cNvPr id="119" name="Shape 119"/>
        <p:cNvGrpSpPr/>
        <p:nvPr/>
      </p:nvGrpSpPr>
      <p:grpSpPr>
        <a:xfrm>
          <a:off x="0" y="0"/>
          <a:ext cx="0" cy="0"/>
          <a:chOff x="0" y="0"/>
          <a:chExt cx="0" cy="0"/>
        </a:xfrm>
      </p:grpSpPr>
      <p:sp>
        <p:nvSpPr>
          <p:cNvPr id="120" name="Google Shape;120;p17"/>
          <p:cNvSpPr txBox="1"/>
          <p:nvPr>
            <p:ph type="title"/>
          </p:nvPr>
        </p:nvSpPr>
        <p:spPr>
          <a:xfrm>
            <a:off x="415600" y="2867800"/>
            <a:ext cx="11360700" cy="1122300"/>
          </a:xfrm>
          <a:prstGeom prst="rect">
            <a:avLst/>
          </a:prstGeom>
        </p:spPr>
        <p:txBody>
          <a:bodyPr anchorCtr="0" anchor="ctr" bIns="44175" lIns="88375" spcFirstLastPara="1" rIns="88375" wrap="square" tIns="44175">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21" name="Google Shape;121;p17"/>
          <p:cNvSpPr txBox="1"/>
          <p:nvPr>
            <p:ph idx="12" type="sldNum"/>
          </p:nvPr>
        </p:nvSpPr>
        <p:spPr>
          <a:xfrm>
            <a:off x="11296610" y="6217622"/>
            <a:ext cx="7317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2" name="Shape 122"/>
        <p:cNvGrpSpPr/>
        <p:nvPr/>
      </p:nvGrpSpPr>
      <p:grpSpPr>
        <a:xfrm>
          <a:off x="0" y="0"/>
          <a:ext cx="0" cy="0"/>
          <a:chOff x="0" y="0"/>
          <a:chExt cx="0" cy="0"/>
        </a:xfrm>
      </p:grpSpPr>
      <p:sp>
        <p:nvSpPr>
          <p:cNvPr id="123" name="Google Shape;123;p18"/>
          <p:cNvSpPr txBox="1"/>
          <p:nvPr>
            <p:ph type="title"/>
          </p:nvPr>
        </p:nvSpPr>
        <p:spPr>
          <a:xfrm>
            <a:off x="415600" y="593367"/>
            <a:ext cx="11360700" cy="763500"/>
          </a:xfrm>
          <a:prstGeom prst="rect">
            <a:avLst/>
          </a:prstGeom>
        </p:spPr>
        <p:txBody>
          <a:bodyPr anchorCtr="0" anchor="ctr" bIns="44175" lIns="88375" spcFirstLastPara="1" rIns="88375" wrap="square" tIns="44175">
            <a:normAutofit/>
          </a:bodyPr>
          <a:lstStyle>
            <a:lvl1pPr lvl="0" rtl="0">
              <a:spcBef>
                <a:spcPts val="0"/>
              </a:spcBef>
              <a:spcAft>
                <a:spcPts val="0"/>
              </a:spcAft>
              <a:buSzPts val="43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4" name="Google Shape;124;p18"/>
          <p:cNvSpPr txBox="1"/>
          <p:nvPr>
            <p:ph idx="1" type="body"/>
          </p:nvPr>
        </p:nvSpPr>
        <p:spPr>
          <a:xfrm>
            <a:off x="415600" y="1536633"/>
            <a:ext cx="11360700" cy="4555200"/>
          </a:xfrm>
          <a:prstGeom prst="rect">
            <a:avLst/>
          </a:prstGeom>
        </p:spPr>
        <p:txBody>
          <a:bodyPr anchorCtr="0" anchor="t" bIns="44175" lIns="44175" spcFirstLastPara="1" rIns="44175" wrap="square" tIns="44175">
            <a:spAutoFit/>
          </a:bodyPr>
          <a:lstStyle>
            <a:lvl1pPr indent="-393700" lvl="0" marL="457200" rtl="0">
              <a:spcBef>
                <a:spcPts val="1200"/>
              </a:spcBef>
              <a:spcAft>
                <a:spcPts val="0"/>
              </a:spcAft>
              <a:buSzPts val="2600"/>
              <a:buChar char=" "/>
              <a:defRPr/>
            </a:lvl1pPr>
            <a:lvl2pPr indent="-361950" lvl="1" marL="914400" rtl="0">
              <a:spcBef>
                <a:spcPts val="300"/>
              </a:spcBef>
              <a:spcAft>
                <a:spcPts val="0"/>
              </a:spcAft>
              <a:buSzPts val="2100"/>
              <a:buChar char="-"/>
              <a:defRPr/>
            </a:lvl2pPr>
            <a:lvl3pPr indent="-323850" lvl="2" marL="1371600" rtl="0">
              <a:spcBef>
                <a:spcPts val="400"/>
              </a:spcBef>
              <a:spcAft>
                <a:spcPts val="0"/>
              </a:spcAft>
              <a:buSzPts val="1500"/>
              <a:buChar char="-"/>
              <a:defRPr/>
            </a:lvl3pPr>
            <a:lvl4pPr indent="-317500" lvl="3" marL="1828800" rtl="0">
              <a:spcBef>
                <a:spcPts val="400"/>
              </a:spcBef>
              <a:spcAft>
                <a:spcPts val="0"/>
              </a:spcAft>
              <a:buSzPts val="1400"/>
              <a:buChar char="-"/>
              <a:defRPr/>
            </a:lvl4pPr>
            <a:lvl5pPr indent="-317500" lvl="4" marL="2286000" rtl="0">
              <a:spcBef>
                <a:spcPts val="400"/>
              </a:spcBef>
              <a:spcAft>
                <a:spcPts val="0"/>
              </a:spcAft>
              <a:buSzPts val="1400"/>
              <a:buChar char="-"/>
              <a:defRPr/>
            </a:lvl5pPr>
            <a:lvl6pPr indent="-317500" lvl="5" marL="2743200" rtl="0">
              <a:spcBef>
                <a:spcPts val="4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400"/>
              </a:spcAft>
              <a:buSzPts val="1400"/>
              <a:buChar char="🢝"/>
              <a:defRPr/>
            </a:lvl9pPr>
          </a:lstStyle>
          <a:p/>
        </p:txBody>
      </p:sp>
      <p:sp>
        <p:nvSpPr>
          <p:cNvPr id="125" name="Google Shape;125;p18"/>
          <p:cNvSpPr txBox="1"/>
          <p:nvPr>
            <p:ph idx="12" type="sldNum"/>
          </p:nvPr>
        </p:nvSpPr>
        <p:spPr>
          <a:xfrm>
            <a:off x="11296610" y="6217622"/>
            <a:ext cx="7317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1">
  <p:cSld name="TITLE_AND_BODY_1">
    <p:spTree>
      <p:nvGrpSpPr>
        <p:cNvPr id="126" name="Shape 126"/>
        <p:cNvGrpSpPr/>
        <p:nvPr/>
      </p:nvGrpSpPr>
      <p:grpSpPr>
        <a:xfrm>
          <a:off x="0" y="0"/>
          <a:ext cx="0" cy="0"/>
          <a:chOff x="0" y="0"/>
          <a:chExt cx="0" cy="0"/>
        </a:xfrm>
      </p:grpSpPr>
      <p:cxnSp>
        <p:nvCxnSpPr>
          <p:cNvPr id="127" name="Google Shape;127;p19"/>
          <p:cNvCxnSpPr/>
          <p:nvPr/>
        </p:nvCxnSpPr>
        <p:spPr>
          <a:xfrm>
            <a:off x="0" y="1508967"/>
            <a:ext cx="1834500" cy="0"/>
          </a:xfrm>
          <a:prstGeom prst="straightConnector1">
            <a:avLst/>
          </a:prstGeom>
          <a:noFill/>
          <a:ln cap="flat" cmpd="sng" w="9525">
            <a:solidFill>
              <a:srgbClr val="CCCCCC"/>
            </a:solidFill>
            <a:prstDash val="solid"/>
            <a:round/>
            <a:headEnd len="sm" w="sm" type="none"/>
            <a:tailEnd len="sm" w="sm" type="none"/>
          </a:ln>
        </p:spPr>
      </p:cxnSp>
      <p:sp>
        <p:nvSpPr>
          <p:cNvPr id="128" name="Google Shape;128;p19"/>
          <p:cNvSpPr/>
          <p:nvPr/>
        </p:nvSpPr>
        <p:spPr>
          <a:xfrm>
            <a:off x="1089967" y="1238356"/>
            <a:ext cx="541200" cy="5412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9" name="Google Shape;129;p19"/>
          <p:cNvSpPr txBox="1"/>
          <p:nvPr>
            <p:ph type="title"/>
          </p:nvPr>
        </p:nvSpPr>
        <p:spPr>
          <a:xfrm>
            <a:off x="1841667" y="1194816"/>
            <a:ext cx="5171100" cy="580800"/>
          </a:xfrm>
          <a:prstGeom prst="rect">
            <a:avLst/>
          </a:prstGeom>
          <a:noFill/>
          <a:ln>
            <a:noFill/>
          </a:ln>
        </p:spPr>
        <p:txBody>
          <a:bodyPr anchorCtr="0" anchor="ctr" bIns="121900" lIns="121900" spcFirstLastPara="1" rIns="121900" wrap="square" tIns="121900">
            <a:noAutofit/>
          </a:bodyPr>
          <a:lstStyle>
            <a:lvl1pPr lvl="0" rtl="0" algn="l">
              <a:lnSpc>
                <a:spcPct val="100000"/>
              </a:lnSpc>
              <a:spcBef>
                <a:spcPts val="0"/>
              </a:spcBef>
              <a:spcAft>
                <a:spcPts val="0"/>
              </a:spcAft>
              <a:buSzPts val="2700"/>
              <a:buFont typeface="Lora"/>
              <a:buNone/>
              <a:defRPr b="1" sz="2700">
                <a:latin typeface="Lora"/>
                <a:ea typeface="Lora"/>
                <a:cs typeface="Lora"/>
                <a:sym typeface="Lora"/>
              </a:defRPr>
            </a:lvl1pPr>
            <a:lvl2pPr lvl="1" rtl="0" algn="l">
              <a:lnSpc>
                <a:spcPct val="100000"/>
              </a:lnSpc>
              <a:spcBef>
                <a:spcPts val="0"/>
              </a:spcBef>
              <a:spcAft>
                <a:spcPts val="0"/>
              </a:spcAft>
              <a:buSzPts val="2700"/>
              <a:buFont typeface="Lora"/>
              <a:buNone/>
              <a:defRPr b="1" sz="2700">
                <a:highlight>
                  <a:srgbClr val="FFFFFF"/>
                </a:highlight>
                <a:latin typeface="Lora"/>
                <a:ea typeface="Lora"/>
                <a:cs typeface="Lora"/>
                <a:sym typeface="Lora"/>
              </a:defRPr>
            </a:lvl2pPr>
            <a:lvl3pPr lvl="2" rtl="0" algn="l">
              <a:lnSpc>
                <a:spcPct val="100000"/>
              </a:lnSpc>
              <a:spcBef>
                <a:spcPts val="0"/>
              </a:spcBef>
              <a:spcAft>
                <a:spcPts val="0"/>
              </a:spcAft>
              <a:buSzPts val="2700"/>
              <a:buFont typeface="Lora"/>
              <a:buNone/>
              <a:defRPr b="1" sz="2700">
                <a:highlight>
                  <a:srgbClr val="FFFFFF"/>
                </a:highlight>
                <a:latin typeface="Lora"/>
                <a:ea typeface="Lora"/>
                <a:cs typeface="Lora"/>
                <a:sym typeface="Lora"/>
              </a:defRPr>
            </a:lvl3pPr>
            <a:lvl4pPr lvl="3" rtl="0" algn="l">
              <a:lnSpc>
                <a:spcPct val="100000"/>
              </a:lnSpc>
              <a:spcBef>
                <a:spcPts val="0"/>
              </a:spcBef>
              <a:spcAft>
                <a:spcPts val="0"/>
              </a:spcAft>
              <a:buSzPts val="2700"/>
              <a:buFont typeface="Lora"/>
              <a:buNone/>
              <a:defRPr b="1" sz="2700">
                <a:highlight>
                  <a:srgbClr val="FFFFFF"/>
                </a:highlight>
                <a:latin typeface="Lora"/>
                <a:ea typeface="Lora"/>
                <a:cs typeface="Lora"/>
                <a:sym typeface="Lora"/>
              </a:defRPr>
            </a:lvl4pPr>
            <a:lvl5pPr lvl="4" rtl="0" algn="l">
              <a:lnSpc>
                <a:spcPct val="100000"/>
              </a:lnSpc>
              <a:spcBef>
                <a:spcPts val="0"/>
              </a:spcBef>
              <a:spcAft>
                <a:spcPts val="0"/>
              </a:spcAft>
              <a:buSzPts val="2700"/>
              <a:buFont typeface="Lora"/>
              <a:buNone/>
              <a:defRPr b="1" sz="2700">
                <a:highlight>
                  <a:srgbClr val="FFFFFF"/>
                </a:highlight>
                <a:latin typeface="Lora"/>
                <a:ea typeface="Lora"/>
                <a:cs typeface="Lora"/>
                <a:sym typeface="Lora"/>
              </a:defRPr>
            </a:lvl5pPr>
            <a:lvl6pPr lvl="5" rtl="0" algn="l">
              <a:lnSpc>
                <a:spcPct val="100000"/>
              </a:lnSpc>
              <a:spcBef>
                <a:spcPts val="0"/>
              </a:spcBef>
              <a:spcAft>
                <a:spcPts val="0"/>
              </a:spcAft>
              <a:buSzPts val="2700"/>
              <a:buFont typeface="Lora"/>
              <a:buNone/>
              <a:defRPr b="1" sz="2700">
                <a:highlight>
                  <a:srgbClr val="FFFFFF"/>
                </a:highlight>
                <a:latin typeface="Lora"/>
                <a:ea typeface="Lora"/>
                <a:cs typeface="Lora"/>
                <a:sym typeface="Lora"/>
              </a:defRPr>
            </a:lvl6pPr>
            <a:lvl7pPr lvl="6" rtl="0" algn="l">
              <a:lnSpc>
                <a:spcPct val="100000"/>
              </a:lnSpc>
              <a:spcBef>
                <a:spcPts val="0"/>
              </a:spcBef>
              <a:spcAft>
                <a:spcPts val="0"/>
              </a:spcAft>
              <a:buSzPts val="2700"/>
              <a:buFont typeface="Lora"/>
              <a:buNone/>
              <a:defRPr b="1" sz="2700">
                <a:highlight>
                  <a:srgbClr val="FFFFFF"/>
                </a:highlight>
                <a:latin typeface="Lora"/>
                <a:ea typeface="Lora"/>
                <a:cs typeface="Lora"/>
                <a:sym typeface="Lora"/>
              </a:defRPr>
            </a:lvl7pPr>
            <a:lvl8pPr lvl="7" rtl="0" algn="l">
              <a:lnSpc>
                <a:spcPct val="100000"/>
              </a:lnSpc>
              <a:spcBef>
                <a:spcPts val="0"/>
              </a:spcBef>
              <a:spcAft>
                <a:spcPts val="0"/>
              </a:spcAft>
              <a:buSzPts val="2700"/>
              <a:buFont typeface="Lora"/>
              <a:buNone/>
              <a:defRPr b="1" sz="2700">
                <a:highlight>
                  <a:srgbClr val="FFFFFF"/>
                </a:highlight>
                <a:latin typeface="Lora"/>
                <a:ea typeface="Lora"/>
                <a:cs typeface="Lora"/>
                <a:sym typeface="Lora"/>
              </a:defRPr>
            </a:lvl8pPr>
            <a:lvl9pPr lvl="8" rtl="0" algn="l">
              <a:lnSpc>
                <a:spcPct val="100000"/>
              </a:lnSpc>
              <a:spcBef>
                <a:spcPts val="0"/>
              </a:spcBef>
              <a:spcAft>
                <a:spcPts val="0"/>
              </a:spcAft>
              <a:buSzPts val="2700"/>
              <a:buFont typeface="Lora"/>
              <a:buNone/>
              <a:defRPr b="1" sz="2700">
                <a:highlight>
                  <a:srgbClr val="FFFFFF"/>
                </a:highlight>
                <a:latin typeface="Lora"/>
                <a:ea typeface="Lora"/>
                <a:cs typeface="Lora"/>
                <a:sym typeface="Lora"/>
              </a:defRPr>
            </a:lvl9pPr>
          </a:lstStyle>
          <a:p/>
        </p:txBody>
      </p:sp>
      <p:sp>
        <p:nvSpPr>
          <p:cNvPr id="130" name="Google Shape;130;p19"/>
          <p:cNvSpPr txBox="1"/>
          <p:nvPr>
            <p:ph idx="1" type="body"/>
          </p:nvPr>
        </p:nvSpPr>
        <p:spPr>
          <a:xfrm>
            <a:off x="1841667" y="2155293"/>
            <a:ext cx="9079500" cy="4149600"/>
          </a:xfrm>
          <a:prstGeom prst="rect">
            <a:avLst/>
          </a:prstGeom>
          <a:noFill/>
          <a:ln>
            <a:noFill/>
          </a:ln>
        </p:spPr>
        <p:txBody>
          <a:bodyPr anchorCtr="0" anchor="t" bIns="121900" lIns="121900" spcFirstLastPara="1" rIns="121900" wrap="square" tIns="121900">
            <a:noAutofit/>
          </a:bodyPr>
          <a:lstStyle>
            <a:lvl1pPr indent="-431800" lvl="0" marL="457200" rtl="0" algn="l">
              <a:lnSpc>
                <a:spcPct val="100000"/>
              </a:lnSpc>
              <a:spcBef>
                <a:spcPts val="800"/>
              </a:spcBef>
              <a:spcAft>
                <a:spcPts val="0"/>
              </a:spcAft>
              <a:buClr>
                <a:srgbClr val="FFCD00"/>
              </a:buClr>
              <a:buSzPts val="3200"/>
              <a:buFont typeface="Quattrocento Sans"/>
              <a:buChar char="◉"/>
              <a:defRPr sz="3200">
                <a:latin typeface="Quattrocento Sans"/>
                <a:ea typeface="Quattrocento Sans"/>
                <a:cs typeface="Quattrocento Sans"/>
                <a:sym typeface="Quattrocento Sans"/>
              </a:defRPr>
            </a:lvl1pPr>
            <a:lvl2pPr indent="-400050" lvl="1" marL="914400" rtl="0" algn="l">
              <a:lnSpc>
                <a:spcPct val="100000"/>
              </a:lnSpc>
              <a:spcBef>
                <a:spcPts val="0"/>
              </a:spcBef>
              <a:spcAft>
                <a:spcPts val="0"/>
              </a:spcAft>
              <a:buClr>
                <a:srgbClr val="FFCD00"/>
              </a:buClr>
              <a:buSzPts val="2700"/>
              <a:buFont typeface="Quattrocento Sans"/>
              <a:buChar char="○"/>
              <a:defRPr sz="2700">
                <a:latin typeface="Quattrocento Sans"/>
                <a:ea typeface="Quattrocento Sans"/>
                <a:cs typeface="Quattrocento Sans"/>
                <a:sym typeface="Quattrocento Sans"/>
              </a:defRPr>
            </a:lvl2pPr>
            <a:lvl3pPr indent="-400050" lvl="2" marL="1371600" rtl="0" algn="l">
              <a:lnSpc>
                <a:spcPct val="100000"/>
              </a:lnSpc>
              <a:spcBef>
                <a:spcPts val="0"/>
              </a:spcBef>
              <a:spcAft>
                <a:spcPts val="0"/>
              </a:spcAft>
              <a:buClr>
                <a:srgbClr val="FFCD00"/>
              </a:buClr>
              <a:buSzPts val="2700"/>
              <a:buFont typeface="Quattrocento Sans"/>
              <a:buChar char="■"/>
              <a:defRPr sz="2700">
                <a:latin typeface="Quattrocento Sans"/>
                <a:ea typeface="Quattrocento Sans"/>
                <a:cs typeface="Quattrocento Sans"/>
                <a:sym typeface="Quattrocento Sans"/>
              </a:defRPr>
            </a:lvl3pPr>
            <a:lvl4pPr indent="-381000" lvl="3" marL="1828800" rtl="0" algn="l">
              <a:lnSpc>
                <a:spcPct val="100000"/>
              </a:lnSpc>
              <a:spcBef>
                <a:spcPts val="0"/>
              </a:spcBef>
              <a:spcAft>
                <a:spcPts val="0"/>
              </a:spcAft>
              <a:buClr>
                <a:srgbClr val="FFCD00"/>
              </a:buClr>
              <a:buSzPts val="2400"/>
              <a:buFont typeface="Quattrocento Sans"/>
              <a:buChar char="●"/>
              <a:defRPr sz="2400">
                <a:latin typeface="Quattrocento Sans"/>
                <a:ea typeface="Quattrocento Sans"/>
                <a:cs typeface="Quattrocento Sans"/>
                <a:sym typeface="Quattrocento Sans"/>
              </a:defRPr>
            </a:lvl4pPr>
            <a:lvl5pPr indent="-381000" lvl="4" marL="2286000" rtl="0" algn="l">
              <a:lnSpc>
                <a:spcPct val="100000"/>
              </a:lnSpc>
              <a:spcBef>
                <a:spcPts val="0"/>
              </a:spcBef>
              <a:spcAft>
                <a:spcPts val="0"/>
              </a:spcAft>
              <a:buClr>
                <a:srgbClr val="FFCD00"/>
              </a:buClr>
              <a:buSzPts val="2400"/>
              <a:buFont typeface="Quattrocento Sans"/>
              <a:buChar char="○"/>
              <a:defRPr sz="2400">
                <a:latin typeface="Quattrocento Sans"/>
                <a:ea typeface="Quattrocento Sans"/>
                <a:cs typeface="Quattrocento Sans"/>
                <a:sym typeface="Quattrocento Sans"/>
              </a:defRPr>
            </a:lvl5pPr>
            <a:lvl6pPr indent="-381000" lvl="5" marL="2743200" rtl="0" algn="l">
              <a:lnSpc>
                <a:spcPct val="100000"/>
              </a:lnSpc>
              <a:spcBef>
                <a:spcPts val="0"/>
              </a:spcBef>
              <a:spcAft>
                <a:spcPts val="0"/>
              </a:spcAft>
              <a:buClr>
                <a:srgbClr val="FFCD00"/>
              </a:buClr>
              <a:buSzPts val="2400"/>
              <a:buFont typeface="Quattrocento Sans"/>
              <a:buChar char="■"/>
              <a:defRPr sz="2400">
                <a:latin typeface="Quattrocento Sans"/>
                <a:ea typeface="Quattrocento Sans"/>
                <a:cs typeface="Quattrocento Sans"/>
                <a:sym typeface="Quattrocento Sans"/>
              </a:defRPr>
            </a:lvl6pPr>
            <a:lvl7pPr indent="-381000" lvl="6" marL="3200400" rtl="0" algn="l">
              <a:lnSpc>
                <a:spcPct val="100000"/>
              </a:lnSpc>
              <a:spcBef>
                <a:spcPts val="0"/>
              </a:spcBef>
              <a:spcAft>
                <a:spcPts val="0"/>
              </a:spcAft>
              <a:buClr>
                <a:srgbClr val="FFCD00"/>
              </a:buClr>
              <a:buSzPts val="2400"/>
              <a:buFont typeface="Quattrocento Sans"/>
              <a:buChar char="●"/>
              <a:defRPr sz="2400">
                <a:latin typeface="Quattrocento Sans"/>
                <a:ea typeface="Quattrocento Sans"/>
                <a:cs typeface="Quattrocento Sans"/>
                <a:sym typeface="Quattrocento Sans"/>
              </a:defRPr>
            </a:lvl7pPr>
            <a:lvl8pPr indent="-381000" lvl="7" marL="3657600" rtl="0" algn="l">
              <a:lnSpc>
                <a:spcPct val="100000"/>
              </a:lnSpc>
              <a:spcBef>
                <a:spcPts val="0"/>
              </a:spcBef>
              <a:spcAft>
                <a:spcPts val="0"/>
              </a:spcAft>
              <a:buClr>
                <a:srgbClr val="FFCD00"/>
              </a:buClr>
              <a:buSzPts val="2400"/>
              <a:buFont typeface="Quattrocento Sans"/>
              <a:buChar char="○"/>
              <a:defRPr sz="2400">
                <a:latin typeface="Quattrocento Sans"/>
                <a:ea typeface="Quattrocento Sans"/>
                <a:cs typeface="Quattrocento Sans"/>
                <a:sym typeface="Quattrocento Sans"/>
              </a:defRPr>
            </a:lvl8pPr>
            <a:lvl9pPr indent="-381000" lvl="8" marL="4114800" rtl="0" algn="l">
              <a:lnSpc>
                <a:spcPct val="100000"/>
              </a:lnSpc>
              <a:spcBef>
                <a:spcPts val="0"/>
              </a:spcBef>
              <a:spcAft>
                <a:spcPts val="0"/>
              </a:spcAft>
              <a:buClr>
                <a:srgbClr val="FFCD00"/>
              </a:buClr>
              <a:buSzPts val="2400"/>
              <a:buFont typeface="Quattrocento Sans"/>
              <a:buChar char="■"/>
              <a:defRPr sz="2400">
                <a:latin typeface="Quattrocento Sans"/>
                <a:ea typeface="Quattrocento Sans"/>
                <a:cs typeface="Quattrocento Sans"/>
                <a:sym typeface="Quattrocento Sans"/>
              </a:defRPr>
            </a:lvl9pPr>
          </a:lstStyle>
          <a:p/>
        </p:txBody>
      </p:sp>
      <p:cxnSp>
        <p:nvCxnSpPr>
          <p:cNvPr id="131" name="Google Shape;131;p19"/>
          <p:cNvCxnSpPr/>
          <p:nvPr/>
        </p:nvCxnSpPr>
        <p:spPr>
          <a:xfrm>
            <a:off x="7020867" y="1508967"/>
            <a:ext cx="5171100" cy="0"/>
          </a:xfrm>
          <a:prstGeom prst="straightConnector1">
            <a:avLst/>
          </a:prstGeom>
          <a:noFill/>
          <a:ln cap="flat" cmpd="sng" w="9525">
            <a:solidFill>
              <a:srgbClr val="CCCCCC"/>
            </a:solidFill>
            <a:prstDash val="solid"/>
            <a:round/>
            <a:headEnd len="sm" w="sm" type="none"/>
            <a:tailEnd len="sm" w="sm" type="none"/>
          </a:ln>
        </p:spPr>
      </p:cxnSp>
      <p:sp>
        <p:nvSpPr>
          <p:cNvPr id="132" name="Google Shape;132;p19"/>
          <p:cNvSpPr txBox="1"/>
          <p:nvPr>
            <p:ph idx="12" type="sldNum"/>
          </p:nvPr>
        </p:nvSpPr>
        <p:spPr>
          <a:xfrm>
            <a:off x="11390970" y="6333135"/>
            <a:ext cx="731700" cy="524700"/>
          </a:xfrm>
          <a:prstGeom prst="rect">
            <a:avLst/>
          </a:prstGeom>
          <a:noFill/>
          <a:ln>
            <a:noFill/>
          </a:ln>
        </p:spPr>
        <p:txBody>
          <a:bodyPr anchorCtr="0" anchor="t"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1D1D1B"/>
                </a:solidFill>
                <a:latin typeface="Lora"/>
                <a:ea typeface="Lora"/>
                <a:cs typeface="Lora"/>
                <a:sym typeface="Lo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1D1D1B"/>
                </a:solidFill>
                <a:latin typeface="Lora"/>
                <a:ea typeface="Lora"/>
                <a:cs typeface="Lora"/>
                <a:sym typeface="Lo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1D1D1B"/>
                </a:solidFill>
                <a:latin typeface="Lora"/>
                <a:ea typeface="Lora"/>
                <a:cs typeface="Lora"/>
                <a:sym typeface="Lo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1D1D1B"/>
                </a:solidFill>
                <a:latin typeface="Lora"/>
                <a:ea typeface="Lora"/>
                <a:cs typeface="Lora"/>
                <a:sym typeface="Lo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1D1D1B"/>
                </a:solidFill>
                <a:latin typeface="Lora"/>
                <a:ea typeface="Lora"/>
                <a:cs typeface="Lora"/>
                <a:sym typeface="Lo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1D1D1B"/>
                </a:solidFill>
                <a:latin typeface="Lora"/>
                <a:ea typeface="Lora"/>
                <a:cs typeface="Lora"/>
                <a:sym typeface="Lo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1D1D1B"/>
                </a:solidFill>
                <a:latin typeface="Lora"/>
                <a:ea typeface="Lora"/>
                <a:cs typeface="Lora"/>
                <a:sym typeface="Lo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1D1D1B"/>
                </a:solidFill>
                <a:latin typeface="Lora"/>
                <a:ea typeface="Lora"/>
                <a:cs typeface="Lora"/>
                <a:sym typeface="Lo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1D1D1B"/>
                </a:solidFill>
                <a:latin typeface="Lora"/>
                <a:ea typeface="Lora"/>
                <a:cs typeface="Lora"/>
                <a:sym typeface="Lor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24" name="Shape 24"/>
        <p:cNvGrpSpPr/>
        <p:nvPr/>
      </p:nvGrpSpPr>
      <p:grpSpPr>
        <a:xfrm>
          <a:off x="0" y="0"/>
          <a:ext cx="0" cy="0"/>
          <a:chOff x="0" y="0"/>
          <a:chExt cx="0" cy="0"/>
        </a:xfrm>
      </p:grpSpPr>
      <p:sp>
        <p:nvSpPr>
          <p:cNvPr id="25" name="Google Shape;25;p3"/>
          <p:cNvSpPr/>
          <p:nvPr/>
        </p:nvSpPr>
        <p:spPr>
          <a:xfrm>
            <a:off x="272955" y="0"/>
            <a:ext cx="422700" cy="1562400"/>
          </a:xfrm>
          <a:prstGeom prst="rect">
            <a:avLst/>
          </a:prstGeom>
          <a:solidFill>
            <a:schemeClr val="lt1"/>
          </a:solidFill>
          <a:ln>
            <a:noFill/>
          </a:ln>
        </p:spPr>
        <p:txBody>
          <a:bodyPr anchorCtr="0" anchor="ctr" bIns="44175" lIns="88375" spcFirstLastPara="1" rIns="88375" wrap="square" tIns="441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cxnSp>
        <p:nvCxnSpPr>
          <p:cNvPr id="26" name="Google Shape;26;p3"/>
          <p:cNvCxnSpPr/>
          <p:nvPr/>
        </p:nvCxnSpPr>
        <p:spPr>
          <a:xfrm>
            <a:off x="61415" y="753975"/>
            <a:ext cx="12008700" cy="0"/>
          </a:xfrm>
          <a:prstGeom prst="straightConnector1">
            <a:avLst/>
          </a:prstGeom>
          <a:noFill/>
          <a:ln cap="flat" cmpd="sng" w="9525">
            <a:solidFill>
              <a:srgbClr val="D8D8D8"/>
            </a:solidFill>
            <a:prstDash val="solid"/>
            <a:round/>
            <a:headEnd len="sm" w="sm" type="none"/>
            <a:tailEnd len="sm" w="sm" type="none"/>
          </a:ln>
        </p:spPr>
      </p:cxnSp>
      <p:sp>
        <p:nvSpPr>
          <p:cNvPr id="27" name="Google Shape;27;p3"/>
          <p:cNvSpPr txBox="1"/>
          <p:nvPr>
            <p:ph type="title"/>
          </p:nvPr>
        </p:nvSpPr>
        <p:spPr>
          <a:xfrm>
            <a:off x="1428134" y="263276"/>
            <a:ext cx="10334400" cy="1014900"/>
          </a:xfrm>
          <a:prstGeom prst="rect">
            <a:avLst/>
          </a:prstGeom>
          <a:solidFill>
            <a:schemeClr val="lt1"/>
          </a:solidFill>
          <a:ln>
            <a:noFill/>
          </a:ln>
        </p:spPr>
        <p:txBody>
          <a:bodyPr anchorCtr="0" anchor="ctr" bIns="44175" lIns="88375" spcFirstLastPara="1" rIns="88375" wrap="square" tIns="44175">
            <a:normAutofit/>
          </a:bodyPr>
          <a:lstStyle>
            <a:lvl1pPr lvl="0" rtl="0" algn="l">
              <a:lnSpc>
                <a:spcPct val="80000"/>
              </a:lnSpc>
              <a:spcBef>
                <a:spcPts val="0"/>
              </a:spcBef>
              <a:spcAft>
                <a:spcPts val="0"/>
              </a:spcAft>
              <a:buClr>
                <a:srgbClr val="0C0C0C"/>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grpSp>
        <p:nvGrpSpPr>
          <p:cNvPr id="28" name="Google Shape;28;p3"/>
          <p:cNvGrpSpPr/>
          <p:nvPr/>
        </p:nvGrpSpPr>
        <p:grpSpPr>
          <a:xfrm>
            <a:off x="575239" y="475151"/>
            <a:ext cx="631200" cy="631200"/>
            <a:chOff x="1530939" y="2405329"/>
            <a:chExt cx="631200" cy="631200"/>
          </a:xfrm>
        </p:grpSpPr>
        <p:sp>
          <p:nvSpPr>
            <p:cNvPr id="29" name="Google Shape;29;p3"/>
            <p:cNvSpPr/>
            <p:nvPr/>
          </p:nvSpPr>
          <p:spPr>
            <a:xfrm>
              <a:off x="1530939" y="2405329"/>
              <a:ext cx="631200" cy="631200"/>
            </a:xfrm>
            <a:prstGeom prst="ellipse">
              <a:avLst/>
            </a:prstGeom>
            <a:solidFill>
              <a:srgbClr val="B6A479"/>
            </a:solidFill>
            <a:ln>
              <a:noFill/>
            </a:ln>
          </p:spPr>
          <p:txBody>
            <a:bodyPr anchorCtr="0" anchor="ctr" bIns="44175" lIns="88375" spcFirstLastPara="1" rIns="88375" wrap="square" tIns="441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grpSp>
          <p:nvGrpSpPr>
            <p:cNvPr id="30" name="Google Shape;30;p3"/>
            <p:cNvGrpSpPr/>
            <p:nvPr/>
          </p:nvGrpSpPr>
          <p:grpSpPr>
            <a:xfrm>
              <a:off x="1661834" y="2536224"/>
              <a:ext cx="369505" cy="369505"/>
              <a:chOff x="2594050" y="1631825"/>
              <a:chExt cx="439625" cy="439625"/>
            </a:xfrm>
          </p:grpSpPr>
          <p:sp>
            <p:nvSpPr>
              <p:cNvPr id="31" name="Google Shape;31;p3"/>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9525">
                <a:solidFill>
                  <a:srgbClr val="000000"/>
                </a:solidFill>
                <a:prstDash val="solid"/>
                <a:round/>
                <a:headEnd len="sm" w="sm" type="none"/>
                <a:tailEnd len="sm" w="sm" type="none"/>
              </a:ln>
            </p:spPr>
            <p:txBody>
              <a:bodyPr anchorCtr="0" anchor="ctr" bIns="88375" lIns="88375" spcFirstLastPara="1" rIns="88375" wrap="square" tIns="88375">
                <a:noAutofit/>
              </a:bodyPr>
              <a:lstStyle/>
              <a:p>
                <a:pPr indent="0" lvl="0" marL="0" marR="0" rtl="0" algn="l">
                  <a:lnSpc>
                    <a:spcPct val="100000"/>
                  </a:lnSpc>
                  <a:spcBef>
                    <a:spcPts val="0"/>
                  </a:spcBef>
                  <a:spcAft>
                    <a:spcPts val="0"/>
                  </a:spcAft>
                  <a:buClr>
                    <a:schemeClr val="dk1"/>
                  </a:buClr>
                  <a:buSzPts val="1800"/>
                  <a:buFont typeface="Twentieth Century"/>
                  <a:buNone/>
                </a:pPr>
                <a:r>
                  <a:t/>
                </a:r>
                <a:endParaRPr b="0" i="0" sz="1800" u="none" cap="none" strike="noStrike">
                  <a:solidFill>
                    <a:schemeClr val="dk1"/>
                  </a:solidFill>
                  <a:latin typeface="Twentieth Century"/>
                  <a:ea typeface="Twentieth Century"/>
                  <a:cs typeface="Twentieth Century"/>
                  <a:sym typeface="Twentieth Century"/>
                </a:endParaRPr>
              </a:p>
            </p:txBody>
          </p:sp>
          <p:sp>
            <p:nvSpPr>
              <p:cNvPr id="32" name="Google Shape;32;p3"/>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9525">
                <a:solidFill>
                  <a:srgbClr val="000000"/>
                </a:solidFill>
                <a:prstDash val="solid"/>
                <a:round/>
                <a:headEnd len="sm" w="sm" type="none"/>
                <a:tailEnd len="sm" w="sm" type="none"/>
              </a:ln>
            </p:spPr>
            <p:txBody>
              <a:bodyPr anchorCtr="0" anchor="ctr" bIns="88375" lIns="88375" spcFirstLastPara="1" rIns="88375" wrap="square" tIns="88375">
                <a:noAutofit/>
              </a:bodyPr>
              <a:lstStyle/>
              <a:p>
                <a:pPr indent="0" lvl="0" marL="0" marR="0" rtl="0" algn="l">
                  <a:lnSpc>
                    <a:spcPct val="100000"/>
                  </a:lnSpc>
                  <a:spcBef>
                    <a:spcPts val="0"/>
                  </a:spcBef>
                  <a:spcAft>
                    <a:spcPts val="0"/>
                  </a:spcAft>
                  <a:buClr>
                    <a:schemeClr val="dk1"/>
                  </a:buClr>
                  <a:buSzPts val="1800"/>
                  <a:buFont typeface="Twentieth Century"/>
                  <a:buNone/>
                </a:pPr>
                <a:r>
                  <a:t/>
                </a:r>
                <a:endParaRPr b="0" i="0" sz="1800" u="none" cap="none" strike="noStrike">
                  <a:solidFill>
                    <a:schemeClr val="dk1"/>
                  </a:solidFill>
                  <a:latin typeface="Twentieth Century"/>
                  <a:ea typeface="Twentieth Century"/>
                  <a:cs typeface="Twentieth Century"/>
                  <a:sym typeface="Twentieth Century"/>
                </a:endParaRPr>
              </a:p>
            </p:txBody>
          </p:sp>
          <p:sp>
            <p:nvSpPr>
              <p:cNvPr id="33" name="Google Shape;33;p3"/>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9525">
                <a:solidFill>
                  <a:srgbClr val="000000"/>
                </a:solidFill>
                <a:prstDash val="solid"/>
                <a:round/>
                <a:headEnd len="sm" w="sm" type="none"/>
                <a:tailEnd len="sm" w="sm" type="none"/>
              </a:ln>
            </p:spPr>
            <p:txBody>
              <a:bodyPr anchorCtr="0" anchor="ctr" bIns="88375" lIns="88375" spcFirstLastPara="1" rIns="88375" wrap="square" tIns="88375">
                <a:noAutofit/>
              </a:bodyPr>
              <a:lstStyle/>
              <a:p>
                <a:pPr indent="0" lvl="0" marL="0" marR="0" rtl="0" algn="l">
                  <a:lnSpc>
                    <a:spcPct val="100000"/>
                  </a:lnSpc>
                  <a:spcBef>
                    <a:spcPts val="0"/>
                  </a:spcBef>
                  <a:spcAft>
                    <a:spcPts val="0"/>
                  </a:spcAft>
                  <a:buClr>
                    <a:schemeClr val="dk1"/>
                  </a:buClr>
                  <a:buSzPts val="1800"/>
                  <a:buFont typeface="Twentieth Century"/>
                  <a:buNone/>
                </a:pPr>
                <a:r>
                  <a:t/>
                </a:r>
                <a:endParaRPr b="0" i="0" sz="1800" u="none" cap="none" strike="noStrike">
                  <a:solidFill>
                    <a:schemeClr val="dk1"/>
                  </a:solidFill>
                  <a:latin typeface="Twentieth Century"/>
                  <a:ea typeface="Twentieth Century"/>
                  <a:cs typeface="Twentieth Century"/>
                  <a:sym typeface="Twentieth Century"/>
                </a:endParaRPr>
              </a:p>
            </p:txBody>
          </p:sp>
          <p:sp>
            <p:nvSpPr>
              <p:cNvPr id="34" name="Google Shape;34;p3"/>
              <p:cNvSpPr/>
              <p:nvPr/>
            </p:nvSpPr>
            <p:spPr>
              <a:xfrm>
                <a:off x="2801675" y="1740825"/>
                <a:ext cx="49950" cy="49950"/>
              </a:xfrm>
              <a:custGeom>
                <a:rect b="b" l="l" r="r" t="t"/>
                <a:pathLst>
                  <a:path extrusionOk="0" fill="none" h="1998" w="1998">
                    <a:moveTo>
                      <a:pt x="1" y="1997"/>
                    </a:moveTo>
                    <a:lnTo>
                      <a:pt x="1998" y="0"/>
                    </a:lnTo>
                  </a:path>
                </a:pathLst>
              </a:custGeom>
              <a:noFill/>
              <a:ln cap="rnd" cmpd="sng" w="9525">
                <a:solidFill>
                  <a:srgbClr val="000000"/>
                </a:solidFill>
                <a:prstDash val="solid"/>
                <a:round/>
                <a:headEnd len="sm" w="sm" type="none"/>
                <a:tailEnd len="sm" w="sm" type="none"/>
              </a:ln>
            </p:spPr>
            <p:txBody>
              <a:bodyPr anchorCtr="0" anchor="ctr" bIns="88375" lIns="88375" spcFirstLastPara="1" rIns="88375" wrap="square" tIns="88375">
                <a:noAutofit/>
              </a:bodyPr>
              <a:lstStyle/>
              <a:p>
                <a:pPr indent="0" lvl="0" marL="0" marR="0" rtl="0" algn="l">
                  <a:lnSpc>
                    <a:spcPct val="100000"/>
                  </a:lnSpc>
                  <a:spcBef>
                    <a:spcPts val="0"/>
                  </a:spcBef>
                  <a:spcAft>
                    <a:spcPts val="0"/>
                  </a:spcAft>
                  <a:buClr>
                    <a:schemeClr val="dk1"/>
                  </a:buClr>
                  <a:buSzPts val="1800"/>
                  <a:buFont typeface="Twentieth Century"/>
                  <a:buNone/>
                </a:pPr>
                <a:r>
                  <a:t/>
                </a:r>
                <a:endParaRPr b="0" i="0" sz="1800" u="none" cap="none" strike="noStrike">
                  <a:solidFill>
                    <a:schemeClr val="dk1"/>
                  </a:solidFill>
                  <a:latin typeface="Twentieth Century"/>
                  <a:ea typeface="Twentieth Century"/>
                  <a:cs typeface="Twentieth Century"/>
                  <a:sym typeface="Twentieth Century"/>
                </a:endParaRPr>
              </a:p>
            </p:txBody>
          </p:sp>
        </p:grpSp>
      </p:grpSp>
      <p:sp>
        <p:nvSpPr>
          <p:cNvPr id="35" name="Google Shape;35;p3"/>
          <p:cNvSpPr txBox="1"/>
          <p:nvPr>
            <p:ph idx="1" type="body"/>
          </p:nvPr>
        </p:nvSpPr>
        <p:spPr>
          <a:xfrm>
            <a:off x="746175" y="1568275"/>
            <a:ext cx="9371700" cy="4654200"/>
          </a:xfrm>
          <a:prstGeom prst="rect">
            <a:avLst/>
          </a:prstGeom>
        </p:spPr>
        <p:txBody>
          <a:bodyPr anchorCtr="0" anchor="t" bIns="44175" lIns="44175" spcFirstLastPara="1" rIns="44175" wrap="square" tIns="44175">
            <a:spAutoFit/>
          </a:bodyPr>
          <a:lstStyle>
            <a:lvl1pPr indent="-393700" lvl="0" marL="457200" rtl="0">
              <a:spcBef>
                <a:spcPts val="1200"/>
              </a:spcBef>
              <a:spcAft>
                <a:spcPts val="0"/>
              </a:spcAft>
              <a:buClr>
                <a:srgbClr val="4C3282"/>
              </a:buClr>
              <a:buSzPts val="2600"/>
              <a:buChar char="●"/>
              <a:defRPr/>
            </a:lvl1pPr>
            <a:lvl2pPr indent="-361950" lvl="1" marL="914400" rtl="0">
              <a:spcBef>
                <a:spcPts val="300"/>
              </a:spcBef>
              <a:spcAft>
                <a:spcPts val="0"/>
              </a:spcAft>
              <a:buSzPts val="2100"/>
              <a:buChar char="○"/>
              <a:defRPr/>
            </a:lvl2pPr>
            <a:lvl3pPr indent="-323850" lvl="2" marL="1371600" rtl="0">
              <a:spcBef>
                <a:spcPts val="400"/>
              </a:spcBef>
              <a:spcAft>
                <a:spcPts val="0"/>
              </a:spcAft>
              <a:buSzPts val="1500"/>
              <a:buChar char="■"/>
              <a:defRPr/>
            </a:lvl3pPr>
            <a:lvl4pPr indent="-317500" lvl="3" marL="1828800" rtl="0">
              <a:spcBef>
                <a:spcPts val="400"/>
              </a:spcBef>
              <a:spcAft>
                <a:spcPts val="0"/>
              </a:spcAft>
              <a:buSzPts val="1400"/>
              <a:buChar char="●"/>
              <a:defRPr/>
            </a:lvl4pPr>
            <a:lvl5pPr indent="-317500" lvl="4" marL="2286000" rtl="0">
              <a:spcBef>
                <a:spcPts val="400"/>
              </a:spcBef>
              <a:spcAft>
                <a:spcPts val="0"/>
              </a:spcAft>
              <a:buSzPts val="1400"/>
              <a:buChar char="○"/>
              <a:defRPr/>
            </a:lvl5pPr>
            <a:lvl6pPr indent="-317500" lvl="5" marL="2743200" rtl="0">
              <a:spcBef>
                <a:spcPts val="4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400"/>
              </a:spcAft>
              <a:buSzPts val="14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6" name="Shape 36"/>
        <p:cNvGrpSpPr/>
        <p:nvPr/>
      </p:nvGrpSpPr>
      <p:grpSpPr>
        <a:xfrm>
          <a:off x="0" y="0"/>
          <a:ext cx="0" cy="0"/>
          <a:chOff x="0" y="0"/>
          <a:chExt cx="0" cy="0"/>
        </a:xfrm>
      </p:grpSpPr>
      <p:sp>
        <p:nvSpPr>
          <p:cNvPr id="37" name="Google Shape;37;p4"/>
          <p:cNvSpPr txBox="1"/>
          <p:nvPr>
            <p:ph type="title"/>
          </p:nvPr>
        </p:nvSpPr>
        <p:spPr>
          <a:xfrm>
            <a:off x="575239" y="263276"/>
            <a:ext cx="11187000" cy="1014900"/>
          </a:xfrm>
          <a:prstGeom prst="rect">
            <a:avLst/>
          </a:prstGeom>
          <a:noFill/>
          <a:ln>
            <a:noFill/>
          </a:ln>
        </p:spPr>
        <p:txBody>
          <a:bodyPr anchorCtr="0" anchor="ctr" bIns="44175" lIns="88375" spcFirstLastPara="1" rIns="88375" wrap="square" tIns="44175">
            <a:normAutofit/>
          </a:bodyPr>
          <a:lstStyle>
            <a:lvl1pPr lvl="0" rtl="0" algn="l">
              <a:lnSpc>
                <a:spcPct val="80000"/>
              </a:lnSpc>
              <a:spcBef>
                <a:spcPts val="0"/>
              </a:spcBef>
              <a:spcAft>
                <a:spcPts val="0"/>
              </a:spcAft>
              <a:buClr>
                <a:srgbClr val="0C0C0C"/>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8" name="Google Shape;38;p4"/>
          <p:cNvSpPr txBox="1"/>
          <p:nvPr>
            <p:ph idx="1" type="body"/>
          </p:nvPr>
        </p:nvSpPr>
        <p:spPr>
          <a:xfrm>
            <a:off x="746175" y="1568275"/>
            <a:ext cx="9371700" cy="4654200"/>
          </a:xfrm>
          <a:prstGeom prst="rect">
            <a:avLst/>
          </a:prstGeom>
        </p:spPr>
        <p:txBody>
          <a:bodyPr anchorCtr="0" anchor="t" bIns="44175" lIns="44175" spcFirstLastPara="1" rIns="44175" wrap="square" tIns="44175">
            <a:spAutoFit/>
          </a:bodyPr>
          <a:lstStyle>
            <a:lvl1pPr indent="-393700" lvl="0" marL="457200" rtl="0">
              <a:spcBef>
                <a:spcPts val="1200"/>
              </a:spcBef>
              <a:spcAft>
                <a:spcPts val="0"/>
              </a:spcAft>
              <a:buClr>
                <a:srgbClr val="4C3282"/>
              </a:buClr>
              <a:buSzPts val="2600"/>
              <a:buChar char="●"/>
              <a:defRPr/>
            </a:lvl1pPr>
            <a:lvl2pPr indent="-361950" lvl="1" marL="914400" rtl="0">
              <a:spcBef>
                <a:spcPts val="300"/>
              </a:spcBef>
              <a:spcAft>
                <a:spcPts val="0"/>
              </a:spcAft>
              <a:buSzPts val="2100"/>
              <a:buChar char="○"/>
              <a:defRPr/>
            </a:lvl2pPr>
            <a:lvl3pPr indent="-323850" lvl="2" marL="1371600" rtl="0">
              <a:spcBef>
                <a:spcPts val="400"/>
              </a:spcBef>
              <a:spcAft>
                <a:spcPts val="0"/>
              </a:spcAft>
              <a:buSzPts val="1500"/>
              <a:buChar char="■"/>
              <a:defRPr/>
            </a:lvl3pPr>
            <a:lvl4pPr indent="-317500" lvl="3" marL="1828800" rtl="0">
              <a:spcBef>
                <a:spcPts val="400"/>
              </a:spcBef>
              <a:spcAft>
                <a:spcPts val="0"/>
              </a:spcAft>
              <a:buSzPts val="1400"/>
              <a:buChar char="●"/>
              <a:defRPr/>
            </a:lvl4pPr>
            <a:lvl5pPr indent="-317500" lvl="4" marL="2286000" rtl="0">
              <a:spcBef>
                <a:spcPts val="400"/>
              </a:spcBef>
              <a:spcAft>
                <a:spcPts val="0"/>
              </a:spcAft>
              <a:buSzPts val="1400"/>
              <a:buChar char="○"/>
              <a:defRPr/>
            </a:lvl5pPr>
            <a:lvl6pPr indent="-317500" lvl="5" marL="2743200" rtl="0">
              <a:spcBef>
                <a:spcPts val="4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400"/>
              </a:spcAft>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_1">
    <p:spTree>
      <p:nvGrpSpPr>
        <p:cNvPr id="39" name="Shape 39"/>
        <p:cNvGrpSpPr/>
        <p:nvPr/>
      </p:nvGrpSpPr>
      <p:grpSpPr>
        <a:xfrm>
          <a:off x="0" y="0"/>
          <a:ext cx="0" cy="0"/>
          <a:chOff x="0" y="0"/>
          <a:chExt cx="0" cy="0"/>
        </a:xfrm>
      </p:grpSpPr>
      <p:sp>
        <p:nvSpPr>
          <p:cNvPr id="40" name="Google Shape;40;p5"/>
          <p:cNvSpPr txBox="1"/>
          <p:nvPr>
            <p:ph type="title"/>
          </p:nvPr>
        </p:nvSpPr>
        <p:spPr>
          <a:xfrm>
            <a:off x="575239" y="263276"/>
            <a:ext cx="11187000" cy="1014900"/>
          </a:xfrm>
          <a:prstGeom prst="rect">
            <a:avLst/>
          </a:prstGeom>
          <a:noFill/>
          <a:ln>
            <a:noFill/>
          </a:ln>
        </p:spPr>
        <p:txBody>
          <a:bodyPr anchorCtr="0" anchor="ctr" bIns="44175" lIns="88375" spcFirstLastPara="1" rIns="88375" wrap="square" tIns="44175">
            <a:normAutofit/>
          </a:bodyPr>
          <a:lstStyle>
            <a:lvl1pPr lvl="0" rtl="0" algn="l">
              <a:lnSpc>
                <a:spcPct val="80000"/>
              </a:lnSpc>
              <a:spcBef>
                <a:spcPts val="0"/>
              </a:spcBef>
              <a:spcAft>
                <a:spcPts val="0"/>
              </a:spcAft>
              <a:buClr>
                <a:srgbClr val="0C0C0C"/>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41" name="Shape 41"/>
        <p:cNvGrpSpPr/>
        <p:nvPr/>
      </p:nvGrpSpPr>
      <p:grpSpPr>
        <a:xfrm>
          <a:off x="0" y="0"/>
          <a:ext cx="0" cy="0"/>
          <a:chOff x="0" y="0"/>
          <a:chExt cx="0" cy="0"/>
        </a:xfrm>
      </p:grpSpPr>
      <p:sp>
        <p:nvSpPr>
          <p:cNvPr id="42" name="Google Shape;42;p6"/>
          <p:cNvSpPr txBox="1"/>
          <p:nvPr>
            <p:ph type="title"/>
          </p:nvPr>
        </p:nvSpPr>
        <p:spPr>
          <a:xfrm>
            <a:off x="3315881" y="3446573"/>
            <a:ext cx="5590200" cy="1014900"/>
          </a:xfrm>
          <a:prstGeom prst="rect">
            <a:avLst/>
          </a:prstGeom>
          <a:noFill/>
          <a:ln>
            <a:noFill/>
          </a:ln>
        </p:spPr>
        <p:txBody>
          <a:bodyPr anchorCtr="0" anchor="ctr" bIns="44175" lIns="88375" spcFirstLastPara="1" rIns="88375" wrap="square" tIns="44175">
            <a:normAutofit/>
          </a:bodyPr>
          <a:lstStyle>
            <a:lvl1pPr lvl="0" rtl="0" algn="ctr">
              <a:lnSpc>
                <a:spcPct val="80000"/>
              </a:lnSpc>
              <a:spcBef>
                <a:spcPts val="0"/>
              </a:spcBef>
              <a:spcAft>
                <a:spcPts val="0"/>
              </a:spcAft>
              <a:buClr>
                <a:srgbClr val="0C0C0C"/>
              </a:buClr>
              <a:buSzPts val="4300"/>
              <a:buFont typeface="Quattrocento Sans"/>
              <a:buNone/>
              <a:defRPr cap="none"/>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cxnSp>
        <p:nvCxnSpPr>
          <p:cNvPr id="43" name="Google Shape;43;p6"/>
          <p:cNvCxnSpPr/>
          <p:nvPr/>
        </p:nvCxnSpPr>
        <p:spPr>
          <a:xfrm>
            <a:off x="138752" y="1917510"/>
            <a:ext cx="11914500" cy="0"/>
          </a:xfrm>
          <a:prstGeom prst="straightConnector1">
            <a:avLst/>
          </a:prstGeom>
          <a:noFill/>
          <a:ln cap="flat" cmpd="sng" w="19050">
            <a:solidFill>
              <a:srgbClr val="D8D8D8"/>
            </a:solidFill>
            <a:prstDash val="solid"/>
            <a:round/>
            <a:headEnd len="sm" w="sm" type="none"/>
            <a:tailEnd len="sm" w="sm" type="none"/>
          </a:ln>
        </p:spPr>
      </p:cxnSp>
      <p:grpSp>
        <p:nvGrpSpPr>
          <p:cNvPr id="44" name="Google Shape;44;p6"/>
          <p:cNvGrpSpPr/>
          <p:nvPr/>
        </p:nvGrpSpPr>
        <p:grpSpPr>
          <a:xfrm>
            <a:off x="4736689" y="555664"/>
            <a:ext cx="2723981" cy="2723981"/>
            <a:chOff x="4360460" y="449353"/>
            <a:chExt cx="3282300" cy="3282300"/>
          </a:xfrm>
        </p:grpSpPr>
        <p:sp>
          <p:nvSpPr>
            <p:cNvPr id="45" name="Google Shape;45;p6"/>
            <p:cNvSpPr/>
            <p:nvPr/>
          </p:nvSpPr>
          <p:spPr>
            <a:xfrm>
              <a:off x="4360460" y="449353"/>
              <a:ext cx="3282300" cy="3282300"/>
            </a:xfrm>
            <a:prstGeom prst="ellipse">
              <a:avLst/>
            </a:prstGeom>
            <a:solidFill>
              <a:srgbClr val="B6A479"/>
            </a:solidFill>
            <a:ln>
              <a:noFill/>
            </a:ln>
          </p:spPr>
          <p:txBody>
            <a:bodyPr anchorCtr="0" anchor="ctr" bIns="44175" lIns="88375" spcFirstLastPara="1" rIns="88375" wrap="square" tIns="441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grpSp>
          <p:nvGrpSpPr>
            <p:cNvPr id="46" name="Google Shape;46;p6"/>
            <p:cNvGrpSpPr/>
            <p:nvPr/>
          </p:nvGrpSpPr>
          <p:grpSpPr>
            <a:xfrm>
              <a:off x="4868882" y="1003916"/>
              <a:ext cx="2265384" cy="2173111"/>
              <a:chOff x="5233525" y="4954450"/>
              <a:chExt cx="538275" cy="516350"/>
            </a:xfrm>
          </p:grpSpPr>
          <p:sp>
            <p:nvSpPr>
              <p:cNvPr id="47" name="Google Shape;47;p6"/>
              <p:cNvSpPr/>
              <p:nvPr/>
            </p:nvSpPr>
            <p:spPr>
              <a:xfrm>
                <a:off x="5637825" y="4954450"/>
                <a:ext cx="89525" cy="89525"/>
              </a:xfrm>
              <a:custGeom>
                <a:rect b="b" l="l" r="r" t="t"/>
                <a:pathLst>
                  <a:path extrusionOk="0" fill="none" h="3581" w="3581">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cap="rnd" cmpd="sng" w="28575">
                <a:solidFill>
                  <a:srgbClr val="000000"/>
                </a:solidFill>
                <a:prstDash val="solid"/>
                <a:round/>
                <a:headEnd len="sm" w="sm" type="none"/>
                <a:tailEnd len="sm" w="sm" type="none"/>
              </a:ln>
            </p:spPr>
            <p:txBody>
              <a:bodyPr anchorCtr="0" anchor="ctr" bIns="88375" lIns="88375" spcFirstLastPara="1" rIns="88375" wrap="square" tIns="88375">
                <a:noAutofit/>
              </a:bodyPr>
              <a:lstStyle/>
              <a:p>
                <a:pPr indent="0" lvl="0" marL="0" marR="0" rtl="0" algn="l">
                  <a:lnSpc>
                    <a:spcPct val="100000"/>
                  </a:lnSpc>
                  <a:spcBef>
                    <a:spcPts val="0"/>
                  </a:spcBef>
                  <a:spcAft>
                    <a:spcPts val="0"/>
                  </a:spcAft>
                  <a:buClr>
                    <a:schemeClr val="dk1"/>
                  </a:buClr>
                  <a:buSzPts val="1800"/>
                  <a:buFont typeface="Twentieth Century"/>
                  <a:buNone/>
                </a:pPr>
                <a:r>
                  <a:t/>
                </a:r>
                <a:endParaRPr b="0" i="0" sz="1800" u="none" cap="none" strike="noStrike">
                  <a:solidFill>
                    <a:schemeClr val="dk1"/>
                  </a:solidFill>
                  <a:latin typeface="Twentieth Century"/>
                  <a:ea typeface="Twentieth Century"/>
                  <a:cs typeface="Twentieth Century"/>
                  <a:sym typeface="Twentieth Century"/>
                </a:endParaRPr>
              </a:p>
            </p:txBody>
          </p:sp>
          <p:sp>
            <p:nvSpPr>
              <p:cNvPr id="48" name="Google Shape;48;p6"/>
              <p:cNvSpPr/>
              <p:nvPr/>
            </p:nvSpPr>
            <p:spPr>
              <a:xfrm>
                <a:off x="5323025" y="4980625"/>
                <a:ext cx="88925" cy="88925"/>
              </a:xfrm>
              <a:custGeom>
                <a:rect b="b" l="l" r="r" t="t"/>
                <a:pathLst>
                  <a:path extrusionOk="0" fill="none" h="3557" w="3557">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cap="rnd" cmpd="sng" w="28575">
                <a:solidFill>
                  <a:srgbClr val="000000"/>
                </a:solidFill>
                <a:prstDash val="solid"/>
                <a:round/>
                <a:headEnd len="sm" w="sm" type="none"/>
                <a:tailEnd len="sm" w="sm" type="none"/>
              </a:ln>
            </p:spPr>
            <p:txBody>
              <a:bodyPr anchorCtr="0" anchor="ctr" bIns="88375" lIns="88375" spcFirstLastPara="1" rIns="88375" wrap="square" tIns="88375">
                <a:noAutofit/>
              </a:bodyPr>
              <a:lstStyle/>
              <a:p>
                <a:pPr indent="0" lvl="0" marL="0" marR="0" rtl="0" algn="l">
                  <a:lnSpc>
                    <a:spcPct val="100000"/>
                  </a:lnSpc>
                  <a:spcBef>
                    <a:spcPts val="0"/>
                  </a:spcBef>
                  <a:spcAft>
                    <a:spcPts val="0"/>
                  </a:spcAft>
                  <a:buClr>
                    <a:schemeClr val="dk1"/>
                  </a:buClr>
                  <a:buSzPts val="1800"/>
                  <a:buFont typeface="Twentieth Century"/>
                  <a:buNone/>
                </a:pPr>
                <a:r>
                  <a:t/>
                </a:r>
                <a:endParaRPr b="0" i="0" sz="1800" u="none" cap="none" strike="noStrike">
                  <a:solidFill>
                    <a:schemeClr val="dk1"/>
                  </a:solidFill>
                  <a:latin typeface="Twentieth Century"/>
                  <a:ea typeface="Twentieth Century"/>
                  <a:cs typeface="Twentieth Century"/>
                  <a:sym typeface="Twentieth Century"/>
                </a:endParaRPr>
              </a:p>
            </p:txBody>
          </p:sp>
          <p:sp>
            <p:nvSpPr>
              <p:cNvPr id="49" name="Google Shape;49;p6"/>
              <p:cNvSpPr/>
              <p:nvPr/>
            </p:nvSpPr>
            <p:spPr>
              <a:xfrm>
                <a:off x="5233525" y="5255225"/>
                <a:ext cx="89525" cy="89525"/>
              </a:xfrm>
              <a:custGeom>
                <a:rect b="b" l="l" r="r" t="t"/>
                <a:pathLst>
                  <a:path extrusionOk="0" fill="none" h="3581" w="3581">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cap="rnd" cmpd="sng" w="28575">
                <a:solidFill>
                  <a:srgbClr val="000000"/>
                </a:solidFill>
                <a:prstDash val="solid"/>
                <a:round/>
                <a:headEnd len="sm" w="sm" type="none"/>
                <a:tailEnd len="sm" w="sm" type="none"/>
              </a:ln>
            </p:spPr>
            <p:txBody>
              <a:bodyPr anchorCtr="0" anchor="ctr" bIns="88375" lIns="88375" spcFirstLastPara="1" rIns="88375" wrap="square" tIns="88375">
                <a:noAutofit/>
              </a:bodyPr>
              <a:lstStyle/>
              <a:p>
                <a:pPr indent="0" lvl="0" marL="0" marR="0" rtl="0" algn="l">
                  <a:lnSpc>
                    <a:spcPct val="100000"/>
                  </a:lnSpc>
                  <a:spcBef>
                    <a:spcPts val="0"/>
                  </a:spcBef>
                  <a:spcAft>
                    <a:spcPts val="0"/>
                  </a:spcAft>
                  <a:buClr>
                    <a:schemeClr val="dk1"/>
                  </a:buClr>
                  <a:buSzPts val="1800"/>
                  <a:buFont typeface="Twentieth Century"/>
                  <a:buNone/>
                </a:pPr>
                <a:r>
                  <a:t/>
                </a:r>
                <a:endParaRPr b="0" i="0" sz="1800" u="none" cap="none" strike="noStrike">
                  <a:solidFill>
                    <a:schemeClr val="dk1"/>
                  </a:solidFill>
                  <a:latin typeface="Twentieth Century"/>
                  <a:ea typeface="Twentieth Century"/>
                  <a:cs typeface="Twentieth Century"/>
                  <a:sym typeface="Twentieth Century"/>
                </a:endParaRPr>
              </a:p>
            </p:txBody>
          </p:sp>
          <p:sp>
            <p:nvSpPr>
              <p:cNvPr id="50" name="Google Shape;50;p6"/>
              <p:cNvSpPr/>
              <p:nvPr/>
            </p:nvSpPr>
            <p:spPr>
              <a:xfrm>
                <a:off x="5453325" y="5382475"/>
                <a:ext cx="88925" cy="88325"/>
              </a:xfrm>
              <a:custGeom>
                <a:rect b="b" l="l" r="r" t="t"/>
                <a:pathLst>
                  <a:path extrusionOk="0" fill="none" h="3533" w="3557">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cap="rnd" cmpd="sng" w="28575">
                <a:solidFill>
                  <a:srgbClr val="000000"/>
                </a:solidFill>
                <a:prstDash val="solid"/>
                <a:round/>
                <a:headEnd len="sm" w="sm" type="none"/>
                <a:tailEnd len="sm" w="sm" type="none"/>
              </a:ln>
            </p:spPr>
            <p:txBody>
              <a:bodyPr anchorCtr="0" anchor="ctr" bIns="88375" lIns="88375" spcFirstLastPara="1" rIns="88375" wrap="square" tIns="88375">
                <a:noAutofit/>
              </a:bodyPr>
              <a:lstStyle/>
              <a:p>
                <a:pPr indent="0" lvl="0" marL="0" marR="0" rtl="0" algn="l">
                  <a:lnSpc>
                    <a:spcPct val="100000"/>
                  </a:lnSpc>
                  <a:spcBef>
                    <a:spcPts val="0"/>
                  </a:spcBef>
                  <a:spcAft>
                    <a:spcPts val="0"/>
                  </a:spcAft>
                  <a:buClr>
                    <a:schemeClr val="dk1"/>
                  </a:buClr>
                  <a:buSzPts val="1800"/>
                  <a:buFont typeface="Twentieth Century"/>
                  <a:buNone/>
                </a:pPr>
                <a:r>
                  <a:t/>
                </a:r>
                <a:endParaRPr b="0" i="0" sz="1800" u="none" cap="none" strike="noStrike">
                  <a:solidFill>
                    <a:schemeClr val="dk1"/>
                  </a:solidFill>
                  <a:latin typeface="Twentieth Century"/>
                  <a:ea typeface="Twentieth Century"/>
                  <a:cs typeface="Twentieth Century"/>
                  <a:sym typeface="Twentieth Century"/>
                </a:endParaRPr>
              </a:p>
            </p:txBody>
          </p:sp>
          <p:sp>
            <p:nvSpPr>
              <p:cNvPr id="51" name="Google Shape;51;p6"/>
              <p:cNvSpPr/>
              <p:nvPr/>
            </p:nvSpPr>
            <p:spPr>
              <a:xfrm>
                <a:off x="5682875" y="5188875"/>
                <a:ext cx="88925" cy="89525"/>
              </a:xfrm>
              <a:custGeom>
                <a:rect b="b" l="l" r="r" t="t"/>
                <a:pathLst>
                  <a:path extrusionOk="0" fill="none" h="3581" w="3557">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cap="rnd" cmpd="sng" w="28575">
                <a:solidFill>
                  <a:srgbClr val="000000"/>
                </a:solidFill>
                <a:prstDash val="solid"/>
                <a:round/>
                <a:headEnd len="sm" w="sm" type="none"/>
                <a:tailEnd len="sm" w="sm" type="none"/>
              </a:ln>
            </p:spPr>
            <p:txBody>
              <a:bodyPr anchorCtr="0" anchor="ctr" bIns="88375" lIns="88375" spcFirstLastPara="1" rIns="88375" wrap="square" tIns="88375">
                <a:noAutofit/>
              </a:bodyPr>
              <a:lstStyle/>
              <a:p>
                <a:pPr indent="0" lvl="0" marL="0" marR="0" rtl="0" algn="l">
                  <a:lnSpc>
                    <a:spcPct val="100000"/>
                  </a:lnSpc>
                  <a:spcBef>
                    <a:spcPts val="0"/>
                  </a:spcBef>
                  <a:spcAft>
                    <a:spcPts val="0"/>
                  </a:spcAft>
                  <a:buClr>
                    <a:schemeClr val="dk1"/>
                  </a:buClr>
                  <a:buSzPts val="1800"/>
                  <a:buFont typeface="Twentieth Century"/>
                  <a:buNone/>
                </a:pPr>
                <a:r>
                  <a:t/>
                </a:r>
                <a:endParaRPr b="0" i="0" sz="1800" u="none" cap="none" strike="noStrike">
                  <a:solidFill>
                    <a:schemeClr val="dk1"/>
                  </a:solidFill>
                  <a:latin typeface="Twentieth Century"/>
                  <a:ea typeface="Twentieth Century"/>
                  <a:cs typeface="Twentieth Century"/>
                  <a:sym typeface="Twentieth Century"/>
                </a:endParaRPr>
              </a:p>
            </p:txBody>
          </p:sp>
          <p:sp>
            <p:nvSpPr>
              <p:cNvPr id="52" name="Google Shape;52;p6"/>
              <p:cNvSpPr/>
              <p:nvPr/>
            </p:nvSpPr>
            <p:spPr>
              <a:xfrm>
                <a:off x="5411925" y="5110925"/>
                <a:ext cx="188775" cy="189400"/>
              </a:xfrm>
              <a:custGeom>
                <a:rect b="b" l="l" r="r" t="t"/>
                <a:pathLst>
                  <a:path extrusionOk="0" fill="none" h="7576" w="7551">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cap="rnd" cmpd="sng" w="28575">
                <a:solidFill>
                  <a:srgbClr val="000000"/>
                </a:solidFill>
                <a:prstDash val="solid"/>
                <a:round/>
                <a:headEnd len="sm" w="sm" type="none"/>
                <a:tailEnd len="sm" w="sm" type="none"/>
              </a:ln>
            </p:spPr>
            <p:txBody>
              <a:bodyPr anchorCtr="0" anchor="ctr" bIns="88375" lIns="88375" spcFirstLastPara="1" rIns="88375" wrap="square" tIns="88375">
                <a:noAutofit/>
              </a:bodyPr>
              <a:lstStyle/>
              <a:p>
                <a:pPr indent="0" lvl="0" marL="0" marR="0" rtl="0" algn="l">
                  <a:lnSpc>
                    <a:spcPct val="100000"/>
                  </a:lnSpc>
                  <a:spcBef>
                    <a:spcPts val="0"/>
                  </a:spcBef>
                  <a:spcAft>
                    <a:spcPts val="0"/>
                  </a:spcAft>
                  <a:buClr>
                    <a:schemeClr val="dk1"/>
                  </a:buClr>
                  <a:buSzPts val="1800"/>
                  <a:buFont typeface="Twentieth Century"/>
                  <a:buNone/>
                </a:pPr>
                <a:r>
                  <a:t/>
                </a:r>
                <a:endParaRPr b="0" i="0" sz="1800" u="none" cap="none" strike="noStrike">
                  <a:solidFill>
                    <a:schemeClr val="dk1"/>
                  </a:solidFill>
                  <a:latin typeface="Twentieth Century"/>
                  <a:ea typeface="Twentieth Century"/>
                  <a:cs typeface="Twentieth Century"/>
                  <a:sym typeface="Twentieth Century"/>
                </a:endParaRPr>
              </a:p>
            </p:txBody>
          </p:sp>
          <p:sp>
            <p:nvSpPr>
              <p:cNvPr id="53" name="Google Shape;53;p6"/>
              <p:cNvSpPr/>
              <p:nvPr/>
            </p:nvSpPr>
            <p:spPr>
              <a:xfrm>
                <a:off x="5367475" y="5025075"/>
                <a:ext cx="81600" cy="105975"/>
              </a:xfrm>
              <a:custGeom>
                <a:rect b="b" l="l" r="r" t="t"/>
                <a:pathLst>
                  <a:path extrusionOk="0" fill="none" h="4239" w="3264">
                    <a:moveTo>
                      <a:pt x="0" y="1"/>
                    </a:moveTo>
                    <a:lnTo>
                      <a:pt x="3264" y="4238"/>
                    </a:lnTo>
                  </a:path>
                </a:pathLst>
              </a:custGeom>
              <a:noFill/>
              <a:ln cap="rnd" cmpd="sng" w="28575">
                <a:solidFill>
                  <a:srgbClr val="000000"/>
                </a:solidFill>
                <a:prstDash val="solid"/>
                <a:round/>
                <a:headEnd len="sm" w="sm" type="none"/>
                <a:tailEnd len="sm" w="sm" type="none"/>
              </a:ln>
            </p:spPr>
            <p:txBody>
              <a:bodyPr anchorCtr="0" anchor="ctr" bIns="88375" lIns="88375" spcFirstLastPara="1" rIns="88375" wrap="square" tIns="88375">
                <a:noAutofit/>
              </a:bodyPr>
              <a:lstStyle/>
              <a:p>
                <a:pPr indent="0" lvl="0" marL="0" marR="0" rtl="0" algn="l">
                  <a:lnSpc>
                    <a:spcPct val="100000"/>
                  </a:lnSpc>
                  <a:spcBef>
                    <a:spcPts val="0"/>
                  </a:spcBef>
                  <a:spcAft>
                    <a:spcPts val="0"/>
                  </a:spcAft>
                  <a:buClr>
                    <a:schemeClr val="dk1"/>
                  </a:buClr>
                  <a:buSzPts val="1800"/>
                  <a:buFont typeface="Twentieth Century"/>
                  <a:buNone/>
                </a:pPr>
                <a:r>
                  <a:t/>
                </a:r>
                <a:endParaRPr b="0" i="0" sz="1800" u="none" cap="none" strike="noStrike">
                  <a:solidFill>
                    <a:schemeClr val="dk1"/>
                  </a:solidFill>
                  <a:latin typeface="Twentieth Century"/>
                  <a:ea typeface="Twentieth Century"/>
                  <a:cs typeface="Twentieth Century"/>
                  <a:sym typeface="Twentieth Century"/>
                </a:endParaRPr>
              </a:p>
            </p:txBody>
          </p:sp>
          <p:sp>
            <p:nvSpPr>
              <p:cNvPr id="54" name="Google Shape;54;p6"/>
              <p:cNvSpPr/>
              <p:nvPr/>
            </p:nvSpPr>
            <p:spPr>
              <a:xfrm>
                <a:off x="5567800" y="4999500"/>
                <a:ext cx="115100" cy="133975"/>
              </a:xfrm>
              <a:custGeom>
                <a:rect b="b" l="l" r="r" t="t"/>
                <a:pathLst>
                  <a:path extrusionOk="0" fill="none" h="5359" w="4604">
                    <a:moveTo>
                      <a:pt x="0" y="5359"/>
                    </a:moveTo>
                    <a:lnTo>
                      <a:pt x="4603" y="1"/>
                    </a:lnTo>
                  </a:path>
                </a:pathLst>
              </a:custGeom>
              <a:noFill/>
              <a:ln cap="rnd" cmpd="sng" w="28575">
                <a:solidFill>
                  <a:srgbClr val="000000"/>
                </a:solidFill>
                <a:prstDash val="solid"/>
                <a:round/>
                <a:headEnd len="sm" w="sm" type="none"/>
                <a:tailEnd len="sm" w="sm" type="none"/>
              </a:ln>
            </p:spPr>
            <p:txBody>
              <a:bodyPr anchorCtr="0" anchor="ctr" bIns="88375" lIns="88375" spcFirstLastPara="1" rIns="88375" wrap="square" tIns="88375">
                <a:noAutofit/>
              </a:bodyPr>
              <a:lstStyle/>
              <a:p>
                <a:pPr indent="0" lvl="0" marL="0" marR="0" rtl="0" algn="l">
                  <a:lnSpc>
                    <a:spcPct val="100000"/>
                  </a:lnSpc>
                  <a:spcBef>
                    <a:spcPts val="0"/>
                  </a:spcBef>
                  <a:spcAft>
                    <a:spcPts val="0"/>
                  </a:spcAft>
                  <a:buClr>
                    <a:schemeClr val="dk1"/>
                  </a:buClr>
                  <a:buSzPts val="1800"/>
                  <a:buFont typeface="Twentieth Century"/>
                  <a:buNone/>
                </a:pPr>
                <a:r>
                  <a:t/>
                </a:r>
                <a:endParaRPr b="0" i="0" sz="1800" u="none" cap="none" strike="noStrike">
                  <a:solidFill>
                    <a:schemeClr val="dk1"/>
                  </a:solidFill>
                  <a:latin typeface="Twentieth Century"/>
                  <a:ea typeface="Twentieth Century"/>
                  <a:cs typeface="Twentieth Century"/>
                  <a:sym typeface="Twentieth Century"/>
                </a:endParaRPr>
              </a:p>
            </p:txBody>
          </p:sp>
          <p:sp>
            <p:nvSpPr>
              <p:cNvPr id="55" name="Google Shape;55;p6"/>
              <p:cNvSpPr/>
              <p:nvPr/>
            </p:nvSpPr>
            <p:spPr>
              <a:xfrm>
                <a:off x="5600075" y="5217475"/>
                <a:ext cx="127275" cy="16475"/>
              </a:xfrm>
              <a:custGeom>
                <a:rect b="b" l="l" r="r" t="t"/>
                <a:pathLst>
                  <a:path extrusionOk="0" fill="none" h="659" w="5091">
                    <a:moveTo>
                      <a:pt x="5090" y="658"/>
                    </a:moveTo>
                    <a:lnTo>
                      <a:pt x="0" y="1"/>
                    </a:lnTo>
                  </a:path>
                </a:pathLst>
              </a:custGeom>
              <a:noFill/>
              <a:ln cap="rnd" cmpd="sng" w="28575">
                <a:solidFill>
                  <a:srgbClr val="000000"/>
                </a:solidFill>
                <a:prstDash val="solid"/>
                <a:round/>
                <a:headEnd len="sm" w="sm" type="none"/>
                <a:tailEnd len="sm" w="sm" type="none"/>
              </a:ln>
            </p:spPr>
            <p:txBody>
              <a:bodyPr anchorCtr="0" anchor="ctr" bIns="88375" lIns="88375" spcFirstLastPara="1" rIns="88375" wrap="square" tIns="88375">
                <a:noAutofit/>
              </a:bodyPr>
              <a:lstStyle/>
              <a:p>
                <a:pPr indent="0" lvl="0" marL="0" marR="0" rtl="0" algn="l">
                  <a:lnSpc>
                    <a:spcPct val="100000"/>
                  </a:lnSpc>
                  <a:spcBef>
                    <a:spcPts val="0"/>
                  </a:spcBef>
                  <a:spcAft>
                    <a:spcPts val="0"/>
                  </a:spcAft>
                  <a:buClr>
                    <a:schemeClr val="dk1"/>
                  </a:buClr>
                  <a:buSzPts val="1800"/>
                  <a:buFont typeface="Twentieth Century"/>
                  <a:buNone/>
                </a:pPr>
                <a:r>
                  <a:t/>
                </a:r>
                <a:endParaRPr b="0" i="0" sz="1800" u="none" cap="none" strike="noStrike">
                  <a:solidFill>
                    <a:schemeClr val="dk1"/>
                  </a:solidFill>
                  <a:latin typeface="Twentieth Century"/>
                  <a:ea typeface="Twentieth Century"/>
                  <a:cs typeface="Twentieth Century"/>
                  <a:sym typeface="Twentieth Century"/>
                </a:endParaRPr>
              </a:p>
            </p:txBody>
          </p:sp>
          <p:sp>
            <p:nvSpPr>
              <p:cNvPr id="56" name="Google Shape;56;p6"/>
              <p:cNvSpPr/>
              <p:nvPr/>
            </p:nvSpPr>
            <p:spPr>
              <a:xfrm>
                <a:off x="5497775" y="5299675"/>
                <a:ext cx="4900" cy="126675"/>
              </a:xfrm>
              <a:custGeom>
                <a:rect b="b" l="l" r="r" t="t"/>
                <a:pathLst>
                  <a:path extrusionOk="0" fill="none" h="5067" w="196">
                    <a:moveTo>
                      <a:pt x="0" y="5067"/>
                    </a:moveTo>
                    <a:lnTo>
                      <a:pt x="195" y="1"/>
                    </a:lnTo>
                  </a:path>
                </a:pathLst>
              </a:custGeom>
              <a:noFill/>
              <a:ln cap="rnd" cmpd="sng" w="28575">
                <a:solidFill>
                  <a:srgbClr val="000000"/>
                </a:solidFill>
                <a:prstDash val="solid"/>
                <a:round/>
                <a:headEnd len="sm" w="sm" type="none"/>
                <a:tailEnd len="sm" w="sm" type="none"/>
              </a:ln>
            </p:spPr>
            <p:txBody>
              <a:bodyPr anchorCtr="0" anchor="ctr" bIns="88375" lIns="88375" spcFirstLastPara="1" rIns="88375" wrap="square" tIns="88375">
                <a:noAutofit/>
              </a:bodyPr>
              <a:lstStyle/>
              <a:p>
                <a:pPr indent="0" lvl="0" marL="0" marR="0" rtl="0" algn="l">
                  <a:lnSpc>
                    <a:spcPct val="100000"/>
                  </a:lnSpc>
                  <a:spcBef>
                    <a:spcPts val="0"/>
                  </a:spcBef>
                  <a:spcAft>
                    <a:spcPts val="0"/>
                  </a:spcAft>
                  <a:buClr>
                    <a:schemeClr val="dk1"/>
                  </a:buClr>
                  <a:buSzPts val="1800"/>
                  <a:buFont typeface="Twentieth Century"/>
                  <a:buNone/>
                </a:pPr>
                <a:r>
                  <a:t/>
                </a:r>
                <a:endParaRPr b="0" i="0" sz="1800" u="none" cap="none" strike="noStrike">
                  <a:solidFill>
                    <a:schemeClr val="dk1"/>
                  </a:solidFill>
                  <a:latin typeface="Twentieth Century"/>
                  <a:ea typeface="Twentieth Century"/>
                  <a:cs typeface="Twentieth Century"/>
                  <a:sym typeface="Twentieth Century"/>
                </a:endParaRPr>
              </a:p>
            </p:txBody>
          </p:sp>
          <p:sp>
            <p:nvSpPr>
              <p:cNvPr id="57" name="Google Shape;57;p6"/>
              <p:cNvSpPr/>
              <p:nvPr/>
            </p:nvSpPr>
            <p:spPr>
              <a:xfrm>
                <a:off x="5277975" y="5241825"/>
                <a:ext cx="141275" cy="58500"/>
              </a:xfrm>
              <a:custGeom>
                <a:rect b="b" l="l" r="r" t="t"/>
                <a:pathLst>
                  <a:path extrusionOk="0" fill="none" h="2340" w="5651">
                    <a:moveTo>
                      <a:pt x="0" y="2339"/>
                    </a:moveTo>
                    <a:lnTo>
                      <a:pt x="5651" y="1"/>
                    </a:lnTo>
                  </a:path>
                </a:pathLst>
              </a:custGeom>
              <a:noFill/>
              <a:ln cap="rnd" cmpd="sng" w="28575">
                <a:solidFill>
                  <a:srgbClr val="000000"/>
                </a:solidFill>
                <a:prstDash val="solid"/>
                <a:round/>
                <a:headEnd len="sm" w="sm" type="none"/>
                <a:tailEnd len="sm" w="sm" type="none"/>
              </a:ln>
            </p:spPr>
            <p:txBody>
              <a:bodyPr anchorCtr="0" anchor="ctr" bIns="88375" lIns="88375" spcFirstLastPara="1" rIns="88375" wrap="square" tIns="88375">
                <a:noAutofit/>
              </a:bodyPr>
              <a:lstStyle/>
              <a:p>
                <a:pPr indent="0" lvl="0" marL="0" marR="0" rtl="0" algn="l">
                  <a:lnSpc>
                    <a:spcPct val="100000"/>
                  </a:lnSpc>
                  <a:spcBef>
                    <a:spcPts val="0"/>
                  </a:spcBef>
                  <a:spcAft>
                    <a:spcPts val="0"/>
                  </a:spcAft>
                  <a:buClr>
                    <a:schemeClr val="dk1"/>
                  </a:buClr>
                  <a:buSzPts val="1800"/>
                  <a:buFont typeface="Twentieth Century"/>
                  <a:buNone/>
                </a:pPr>
                <a:r>
                  <a:t/>
                </a:r>
                <a:endParaRPr b="0" i="0" sz="1800" u="none" cap="none" strike="noStrike">
                  <a:solidFill>
                    <a:schemeClr val="dk1"/>
                  </a:solidFill>
                  <a:latin typeface="Twentieth Century"/>
                  <a:ea typeface="Twentieth Century"/>
                  <a:cs typeface="Twentieth Century"/>
                  <a:sym typeface="Twentieth Century"/>
                </a:endParaRPr>
              </a:p>
            </p:txBody>
          </p:sp>
        </p:grpSp>
      </p:grpSp>
      <p:sp>
        <p:nvSpPr>
          <p:cNvPr id="58" name="Google Shape;58;p6"/>
          <p:cNvSpPr txBox="1"/>
          <p:nvPr>
            <p:ph idx="1" type="body"/>
          </p:nvPr>
        </p:nvSpPr>
        <p:spPr>
          <a:xfrm>
            <a:off x="3315880" y="4628428"/>
            <a:ext cx="5590200" cy="1463100"/>
          </a:xfrm>
          <a:prstGeom prst="rect">
            <a:avLst/>
          </a:prstGeom>
          <a:noFill/>
          <a:ln>
            <a:noFill/>
          </a:ln>
        </p:spPr>
        <p:txBody>
          <a:bodyPr anchorCtr="0" anchor="t" bIns="44175" lIns="88375" spcFirstLastPara="1" rIns="88375" wrap="square" tIns="44175">
            <a:spAutoFit/>
          </a:bodyPr>
          <a:lstStyle>
            <a:lvl1pPr indent="-228600" lvl="0" marL="457200" rtl="0" algn="l">
              <a:lnSpc>
                <a:spcPct val="100000"/>
              </a:lnSpc>
              <a:spcBef>
                <a:spcPts val="0"/>
              </a:spcBef>
              <a:spcAft>
                <a:spcPts val="0"/>
              </a:spcAft>
              <a:buSzPts val="1800"/>
              <a:buNone/>
              <a:defRPr sz="1800">
                <a:solidFill>
                  <a:srgbClr val="0C0C0C"/>
                </a:solidFill>
              </a:defRPr>
            </a:lvl1pPr>
            <a:lvl2pPr indent="-228600" lvl="1" marL="914400" rtl="0" algn="l">
              <a:lnSpc>
                <a:spcPct val="90000"/>
              </a:lnSpc>
              <a:spcBef>
                <a:spcPts val="300"/>
              </a:spcBef>
              <a:spcAft>
                <a:spcPts val="0"/>
              </a:spcAft>
              <a:buSzPts val="1800"/>
              <a:buNone/>
              <a:defRPr sz="1800">
                <a:solidFill>
                  <a:srgbClr val="888888"/>
                </a:solidFill>
              </a:defRPr>
            </a:lvl2pPr>
            <a:lvl3pPr indent="-228600" lvl="2" marL="1371600" rtl="0" algn="l">
              <a:lnSpc>
                <a:spcPct val="90000"/>
              </a:lnSpc>
              <a:spcBef>
                <a:spcPts val="400"/>
              </a:spcBef>
              <a:spcAft>
                <a:spcPts val="0"/>
              </a:spcAft>
              <a:buSzPts val="1500"/>
              <a:buNone/>
              <a:defRPr sz="1500">
                <a:solidFill>
                  <a:srgbClr val="888888"/>
                </a:solidFill>
              </a:defRPr>
            </a:lvl3pPr>
            <a:lvl4pPr indent="-228600" lvl="3" marL="1828800" rtl="0" algn="l">
              <a:lnSpc>
                <a:spcPct val="90000"/>
              </a:lnSpc>
              <a:spcBef>
                <a:spcPts val="400"/>
              </a:spcBef>
              <a:spcAft>
                <a:spcPts val="0"/>
              </a:spcAft>
              <a:buSzPts val="1400"/>
              <a:buNone/>
              <a:defRPr sz="1400">
                <a:solidFill>
                  <a:srgbClr val="888888"/>
                </a:solidFill>
              </a:defRPr>
            </a:lvl4pPr>
            <a:lvl5pPr indent="-228600" lvl="4" marL="2286000" rtl="0" algn="l">
              <a:lnSpc>
                <a:spcPct val="90000"/>
              </a:lnSpc>
              <a:spcBef>
                <a:spcPts val="400"/>
              </a:spcBef>
              <a:spcAft>
                <a:spcPts val="0"/>
              </a:spcAft>
              <a:buSzPts val="1400"/>
              <a:buNone/>
              <a:defRPr sz="1400">
                <a:solidFill>
                  <a:srgbClr val="888888"/>
                </a:solidFill>
              </a:defRPr>
            </a:lvl5pPr>
            <a:lvl6pPr indent="-228600" lvl="5" marL="2743200" rtl="0" algn="l">
              <a:lnSpc>
                <a:spcPct val="90000"/>
              </a:lnSpc>
              <a:spcBef>
                <a:spcPts val="400"/>
              </a:spcBef>
              <a:spcAft>
                <a:spcPts val="0"/>
              </a:spcAft>
              <a:buSzPts val="1400"/>
              <a:buNone/>
              <a:defRPr sz="1400">
                <a:solidFill>
                  <a:srgbClr val="888888"/>
                </a:solidFill>
              </a:defRPr>
            </a:lvl6pPr>
            <a:lvl7pPr indent="-228600" lvl="6" marL="3200400" rtl="0" algn="l">
              <a:lnSpc>
                <a:spcPct val="90000"/>
              </a:lnSpc>
              <a:spcBef>
                <a:spcPts val="400"/>
              </a:spcBef>
              <a:spcAft>
                <a:spcPts val="0"/>
              </a:spcAft>
              <a:buSzPts val="1400"/>
              <a:buNone/>
              <a:defRPr sz="1400">
                <a:solidFill>
                  <a:srgbClr val="888888"/>
                </a:solidFill>
              </a:defRPr>
            </a:lvl7pPr>
            <a:lvl8pPr indent="-228600" lvl="7" marL="3657600" rtl="0" algn="l">
              <a:lnSpc>
                <a:spcPct val="90000"/>
              </a:lnSpc>
              <a:spcBef>
                <a:spcPts val="400"/>
              </a:spcBef>
              <a:spcAft>
                <a:spcPts val="0"/>
              </a:spcAft>
              <a:buSzPts val="1400"/>
              <a:buNone/>
              <a:defRPr sz="1400">
                <a:solidFill>
                  <a:srgbClr val="888888"/>
                </a:solidFill>
              </a:defRPr>
            </a:lvl8pPr>
            <a:lvl9pPr indent="-228600" lvl="8" marL="4114800" rtl="0" algn="l">
              <a:lnSpc>
                <a:spcPct val="90000"/>
              </a:lnSpc>
              <a:spcBef>
                <a:spcPts val="400"/>
              </a:spcBef>
              <a:spcAft>
                <a:spcPts val="400"/>
              </a:spcAft>
              <a:buSzPts val="1400"/>
              <a:buNone/>
              <a:defRPr sz="1400">
                <a:solidFill>
                  <a:srgbClr val="888888"/>
                </a:solidFill>
              </a:defRPr>
            </a:lvl9pPr>
          </a:lstStyle>
          <a:p/>
        </p:txBody>
      </p:sp>
      <p:sp>
        <p:nvSpPr>
          <p:cNvPr id="59" name="Google Shape;59;p6"/>
          <p:cNvSpPr/>
          <p:nvPr/>
        </p:nvSpPr>
        <p:spPr>
          <a:xfrm>
            <a:off x="272955" y="0"/>
            <a:ext cx="422700" cy="1562400"/>
          </a:xfrm>
          <a:prstGeom prst="rect">
            <a:avLst/>
          </a:prstGeom>
          <a:solidFill>
            <a:schemeClr val="lt1"/>
          </a:solidFill>
          <a:ln>
            <a:noFill/>
          </a:ln>
        </p:spPr>
        <p:txBody>
          <a:bodyPr anchorCtr="0" anchor="ctr" bIns="44175" lIns="88375" spcFirstLastPara="1" rIns="88375" wrap="square" tIns="441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60" name="Shape 60"/>
        <p:cNvGrpSpPr/>
        <p:nvPr/>
      </p:nvGrpSpPr>
      <p:grpSpPr>
        <a:xfrm>
          <a:off x="0" y="0"/>
          <a:ext cx="0" cy="0"/>
          <a:chOff x="0" y="0"/>
          <a:chExt cx="0" cy="0"/>
        </a:xfrm>
      </p:grpSpPr>
      <p:sp>
        <p:nvSpPr>
          <p:cNvPr id="61" name="Google Shape;61;p7"/>
          <p:cNvSpPr txBox="1"/>
          <p:nvPr>
            <p:ph idx="1" type="body"/>
          </p:nvPr>
        </p:nvSpPr>
        <p:spPr>
          <a:xfrm>
            <a:off x="6364809" y="2096446"/>
            <a:ext cx="5397600" cy="4330500"/>
          </a:xfrm>
          <a:prstGeom prst="rect">
            <a:avLst/>
          </a:prstGeom>
          <a:noFill/>
          <a:ln>
            <a:noFill/>
          </a:ln>
        </p:spPr>
        <p:txBody>
          <a:bodyPr anchorCtr="0" anchor="t" bIns="44175" lIns="44175" spcFirstLastPara="1" rIns="44175" wrap="square" tIns="44175">
            <a:normAutofit/>
          </a:bodyPr>
          <a:lstStyle>
            <a:lvl1pPr indent="-342900" lvl="0" marL="457200" rtl="0" algn="l">
              <a:lnSpc>
                <a:spcPct val="90000"/>
              </a:lnSpc>
              <a:spcBef>
                <a:spcPts val="1200"/>
              </a:spcBef>
              <a:spcAft>
                <a:spcPts val="0"/>
              </a:spcAft>
              <a:buSzPts val="1800"/>
              <a:buChar char=" "/>
              <a:defRPr/>
            </a:lvl1pPr>
            <a:lvl2pPr indent="-342900" lvl="1" marL="914400" rtl="0" algn="l">
              <a:lnSpc>
                <a:spcPct val="90000"/>
              </a:lnSpc>
              <a:spcBef>
                <a:spcPts val="300"/>
              </a:spcBef>
              <a:spcAft>
                <a:spcPts val="0"/>
              </a:spcAft>
              <a:buSzPts val="1800"/>
              <a:buChar char="-"/>
              <a:defRPr/>
            </a:lvl2pPr>
            <a:lvl3pPr indent="-342900" lvl="2" marL="1371600" rtl="0" algn="l">
              <a:lnSpc>
                <a:spcPct val="90000"/>
              </a:lnSpc>
              <a:spcBef>
                <a:spcPts val="400"/>
              </a:spcBef>
              <a:spcAft>
                <a:spcPts val="0"/>
              </a:spcAft>
              <a:buSzPts val="1800"/>
              <a:buChar char="-"/>
              <a:defRPr/>
            </a:lvl3pPr>
            <a:lvl4pPr indent="-342900" lvl="3" marL="1828800" rtl="0" algn="l">
              <a:lnSpc>
                <a:spcPct val="90000"/>
              </a:lnSpc>
              <a:spcBef>
                <a:spcPts val="400"/>
              </a:spcBef>
              <a:spcAft>
                <a:spcPts val="0"/>
              </a:spcAft>
              <a:buSzPts val="1800"/>
              <a:buChar char="-"/>
              <a:defRPr/>
            </a:lvl4pPr>
            <a:lvl5pPr indent="-342900" lvl="4" marL="2286000" rtl="0" algn="l">
              <a:lnSpc>
                <a:spcPct val="90000"/>
              </a:lnSpc>
              <a:spcBef>
                <a:spcPts val="400"/>
              </a:spcBef>
              <a:spcAft>
                <a:spcPts val="0"/>
              </a:spcAft>
              <a:buSzPts val="1800"/>
              <a:buChar char="-"/>
              <a:defRPr/>
            </a:lvl5pPr>
            <a:lvl6pPr indent="-342900" lvl="5" marL="2743200" rtl="0" algn="l">
              <a:lnSpc>
                <a:spcPct val="90000"/>
              </a:lnSpc>
              <a:spcBef>
                <a:spcPts val="400"/>
              </a:spcBef>
              <a:spcAft>
                <a:spcPts val="0"/>
              </a:spcAft>
              <a:buSzPts val="1800"/>
              <a:buChar char="?"/>
              <a:defRPr/>
            </a:lvl6pPr>
            <a:lvl7pPr indent="-342900" lvl="6" marL="3200400" rtl="0" algn="l">
              <a:lnSpc>
                <a:spcPct val="90000"/>
              </a:lnSpc>
              <a:spcBef>
                <a:spcPts val="400"/>
              </a:spcBef>
              <a:spcAft>
                <a:spcPts val="0"/>
              </a:spcAft>
              <a:buSzPts val="1800"/>
              <a:buChar char="?"/>
              <a:defRPr/>
            </a:lvl7pPr>
            <a:lvl8pPr indent="-342900" lvl="7" marL="3657600" rtl="0" algn="l">
              <a:lnSpc>
                <a:spcPct val="90000"/>
              </a:lnSpc>
              <a:spcBef>
                <a:spcPts val="400"/>
              </a:spcBef>
              <a:spcAft>
                <a:spcPts val="0"/>
              </a:spcAft>
              <a:buSzPts val="1800"/>
              <a:buChar char="?"/>
              <a:defRPr/>
            </a:lvl8pPr>
            <a:lvl9pPr indent="-342900" lvl="8" marL="4114800" rtl="0" algn="l">
              <a:lnSpc>
                <a:spcPct val="90000"/>
              </a:lnSpc>
              <a:spcBef>
                <a:spcPts val="400"/>
              </a:spcBef>
              <a:spcAft>
                <a:spcPts val="400"/>
              </a:spcAft>
              <a:buSzPts val="1800"/>
              <a:buChar char="?"/>
              <a:defRPr/>
            </a:lvl9pPr>
          </a:lstStyle>
          <a:p/>
        </p:txBody>
      </p:sp>
      <p:sp>
        <p:nvSpPr>
          <p:cNvPr id="62" name="Google Shape;62;p7"/>
          <p:cNvSpPr txBox="1"/>
          <p:nvPr>
            <p:ph type="title"/>
          </p:nvPr>
        </p:nvSpPr>
        <p:spPr>
          <a:xfrm>
            <a:off x="575239" y="263276"/>
            <a:ext cx="11187000" cy="1014900"/>
          </a:xfrm>
          <a:prstGeom prst="rect">
            <a:avLst/>
          </a:prstGeom>
          <a:noFill/>
          <a:ln>
            <a:noFill/>
          </a:ln>
        </p:spPr>
        <p:txBody>
          <a:bodyPr anchorCtr="0" anchor="ctr" bIns="44175" lIns="88375" spcFirstLastPara="1" rIns="88375" wrap="square" tIns="44175">
            <a:normAutofit/>
          </a:bodyPr>
          <a:lstStyle>
            <a:lvl1pPr lvl="0" rtl="0" algn="l">
              <a:lnSpc>
                <a:spcPct val="80000"/>
              </a:lnSpc>
              <a:spcBef>
                <a:spcPts val="0"/>
              </a:spcBef>
              <a:spcAft>
                <a:spcPts val="0"/>
              </a:spcAft>
              <a:buClr>
                <a:srgbClr val="0C0C0C"/>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3" name="Google Shape;63;p7"/>
          <p:cNvSpPr txBox="1"/>
          <p:nvPr>
            <p:ph idx="2" type="body"/>
          </p:nvPr>
        </p:nvSpPr>
        <p:spPr>
          <a:xfrm>
            <a:off x="575239" y="1531279"/>
            <a:ext cx="5397600" cy="447600"/>
          </a:xfrm>
          <a:prstGeom prst="rect">
            <a:avLst/>
          </a:prstGeom>
          <a:noFill/>
          <a:ln>
            <a:noFill/>
          </a:ln>
        </p:spPr>
        <p:txBody>
          <a:bodyPr anchorCtr="0" anchor="ctr" bIns="44175" lIns="132575" spcFirstLastPara="1" rIns="132575" wrap="square" tIns="44175">
            <a:normAutofit/>
          </a:bodyPr>
          <a:lstStyle>
            <a:lvl1pPr indent="-228600" lvl="0" marL="457200" rtl="0" algn="l">
              <a:lnSpc>
                <a:spcPct val="90000"/>
              </a:lnSpc>
              <a:spcBef>
                <a:spcPts val="0"/>
              </a:spcBef>
              <a:spcAft>
                <a:spcPts val="0"/>
              </a:spcAft>
              <a:buSzPts val="1800"/>
              <a:buNone/>
              <a:defRPr b="0" sz="1800" cap="none">
                <a:solidFill>
                  <a:srgbClr val="4C3282"/>
                </a:solidFill>
                <a:latin typeface="Quattrocento Sans"/>
                <a:ea typeface="Quattrocento Sans"/>
                <a:cs typeface="Quattrocento Sans"/>
                <a:sym typeface="Quattrocento Sans"/>
              </a:defRPr>
            </a:lvl1pPr>
            <a:lvl2pPr indent="-228600" lvl="1" marL="914400" rtl="0" algn="l">
              <a:lnSpc>
                <a:spcPct val="90000"/>
              </a:lnSpc>
              <a:spcBef>
                <a:spcPts val="300"/>
              </a:spcBef>
              <a:spcAft>
                <a:spcPts val="0"/>
              </a:spcAft>
              <a:buSzPts val="1900"/>
              <a:buNone/>
              <a:defRPr b="1" sz="1900"/>
            </a:lvl2pPr>
            <a:lvl3pPr indent="-228600" lvl="2" marL="1371600" rtl="0" algn="l">
              <a:lnSpc>
                <a:spcPct val="90000"/>
              </a:lnSpc>
              <a:spcBef>
                <a:spcPts val="400"/>
              </a:spcBef>
              <a:spcAft>
                <a:spcPts val="0"/>
              </a:spcAft>
              <a:buSzPts val="1800"/>
              <a:buNone/>
              <a:defRPr b="1" sz="1800"/>
            </a:lvl3pPr>
            <a:lvl4pPr indent="-228600" lvl="3" marL="1828800" rtl="0" algn="l">
              <a:lnSpc>
                <a:spcPct val="90000"/>
              </a:lnSpc>
              <a:spcBef>
                <a:spcPts val="400"/>
              </a:spcBef>
              <a:spcAft>
                <a:spcPts val="0"/>
              </a:spcAft>
              <a:buSzPts val="1500"/>
              <a:buNone/>
              <a:defRPr b="1" sz="1500"/>
            </a:lvl4pPr>
            <a:lvl5pPr indent="-228600" lvl="4" marL="2286000" rtl="0" algn="l">
              <a:lnSpc>
                <a:spcPct val="90000"/>
              </a:lnSpc>
              <a:spcBef>
                <a:spcPts val="400"/>
              </a:spcBef>
              <a:spcAft>
                <a:spcPts val="0"/>
              </a:spcAft>
              <a:buSzPts val="1500"/>
              <a:buNone/>
              <a:defRPr b="1" sz="1500"/>
            </a:lvl5pPr>
            <a:lvl6pPr indent="-228600" lvl="5" marL="2743200" rtl="0" algn="l">
              <a:lnSpc>
                <a:spcPct val="90000"/>
              </a:lnSpc>
              <a:spcBef>
                <a:spcPts val="400"/>
              </a:spcBef>
              <a:spcAft>
                <a:spcPts val="0"/>
              </a:spcAft>
              <a:buSzPts val="1500"/>
              <a:buNone/>
              <a:defRPr b="1" sz="1500"/>
            </a:lvl6pPr>
            <a:lvl7pPr indent="-228600" lvl="6" marL="3200400" rtl="0" algn="l">
              <a:lnSpc>
                <a:spcPct val="90000"/>
              </a:lnSpc>
              <a:spcBef>
                <a:spcPts val="400"/>
              </a:spcBef>
              <a:spcAft>
                <a:spcPts val="0"/>
              </a:spcAft>
              <a:buSzPts val="1500"/>
              <a:buNone/>
              <a:defRPr b="1" sz="1500"/>
            </a:lvl7pPr>
            <a:lvl8pPr indent="-228600" lvl="7" marL="3657600" rtl="0" algn="l">
              <a:lnSpc>
                <a:spcPct val="90000"/>
              </a:lnSpc>
              <a:spcBef>
                <a:spcPts val="400"/>
              </a:spcBef>
              <a:spcAft>
                <a:spcPts val="0"/>
              </a:spcAft>
              <a:buSzPts val="1500"/>
              <a:buNone/>
              <a:defRPr b="1" sz="1500"/>
            </a:lvl8pPr>
            <a:lvl9pPr indent="-228600" lvl="8" marL="4114800" rtl="0" algn="l">
              <a:lnSpc>
                <a:spcPct val="90000"/>
              </a:lnSpc>
              <a:spcBef>
                <a:spcPts val="400"/>
              </a:spcBef>
              <a:spcAft>
                <a:spcPts val="400"/>
              </a:spcAft>
              <a:buSzPts val="1500"/>
              <a:buNone/>
              <a:defRPr b="1" sz="1500"/>
            </a:lvl9pPr>
          </a:lstStyle>
          <a:p/>
        </p:txBody>
      </p:sp>
      <p:sp>
        <p:nvSpPr>
          <p:cNvPr id="64" name="Google Shape;64;p7"/>
          <p:cNvSpPr txBox="1"/>
          <p:nvPr>
            <p:ph idx="3" type="body"/>
          </p:nvPr>
        </p:nvSpPr>
        <p:spPr>
          <a:xfrm>
            <a:off x="584218" y="2096446"/>
            <a:ext cx="5397600" cy="4330500"/>
          </a:xfrm>
          <a:prstGeom prst="rect">
            <a:avLst/>
          </a:prstGeom>
          <a:noFill/>
          <a:ln>
            <a:noFill/>
          </a:ln>
        </p:spPr>
        <p:txBody>
          <a:bodyPr anchorCtr="0" anchor="t" bIns="44175" lIns="44175" spcFirstLastPara="1" rIns="44175" wrap="square" tIns="44175">
            <a:normAutofit/>
          </a:bodyPr>
          <a:lstStyle>
            <a:lvl1pPr indent="-342900" lvl="0" marL="457200" rtl="0" algn="l">
              <a:lnSpc>
                <a:spcPct val="90000"/>
              </a:lnSpc>
              <a:spcBef>
                <a:spcPts val="1200"/>
              </a:spcBef>
              <a:spcAft>
                <a:spcPts val="0"/>
              </a:spcAft>
              <a:buSzPts val="1800"/>
              <a:buChar char=" "/>
              <a:defRPr/>
            </a:lvl1pPr>
            <a:lvl2pPr indent="-342900" lvl="1" marL="914400" rtl="0" algn="l">
              <a:lnSpc>
                <a:spcPct val="90000"/>
              </a:lnSpc>
              <a:spcBef>
                <a:spcPts val="300"/>
              </a:spcBef>
              <a:spcAft>
                <a:spcPts val="0"/>
              </a:spcAft>
              <a:buSzPts val="1800"/>
              <a:buChar char="-"/>
              <a:defRPr/>
            </a:lvl2pPr>
            <a:lvl3pPr indent="-342900" lvl="2" marL="1371600" rtl="0" algn="l">
              <a:lnSpc>
                <a:spcPct val="90000"/>
              </a:lnSpc>
              <a:spcBef>
                <a:spcPts val="400"/>
              </a:spcBef>
              <a:spcAft>
                <a:spcPts val="0"/>
              </a:spcAft>
              <a:buSzPts val="1800"/>
              <a:buChar char="-"/>
              <a:defRPr/>
            </a:lvl3pPr>
            <a:lvl4pPr indent="-342900" lvl="3" marL="1828800" rtl="0" algn="l">
              <a:lnSpc>
                <a:spcPct val="90000"/>
              </a:lnSpc>
              <a:spcBef>
                <a:spcPts val="400"/>
              </a:spcBef>
              <a:spcAft>
                <a:spcPts val="0"/>
              </a:spcAft>
              <a:buSzPts val="1800"/>
              <a:buChar char="-"/>
              <a:defRPr/>
            </a:lvl4pPr>
            <a:lvl5pPr indent="-342900" lvl="4" marL="2286000" rtl="0" algn="l">
              <a:lnSpc>
                <a:spcPct val="90000"/>
              </a:lnSpc>
              <a:spcBef>
                <a:spcPts val="400"/>
              </a:spcBef>
              <a:spcAft>
                <a:spcPts val="0"/>
              </a:spcAft>
              <a:buSzPts val="1800"/>
              <a:buChar char="-"/>
              <a:defRPr/>
            </a:lvl5pPr>
            <a:lvl6pPr indent="-342900" lvl="5" marL="2743200" rtl="0" algn="l">
              <a:lnSpc>
                <a:spcPct val="90000"/>
              </a:lnSpc>
              <a:spcBef>
                <a:spcPts val="400"/>
              </a:spcBef>
              <a:spcAft>
                <a:spcPts val="0"/>
              </a:spcAft>
              <a:buSzPts val="1800"/>
              <a:buChar char="?"/>
              <a:defRPr/>
            </a:lvl6pPr>
            <a:lvl7pPr indent="-342900" lvl="6" marL="3200400" rtl="0" algn="l">
              <a:lnSpc>
                <a:spcPct val="90000"/>
              </a:lnSpc>
              <a:spcBef>
                <a:spcPts val="400"/>
              </a:spcBef>
              <a:spcAft>
                <a:spcPts val="0"/>
              </a:spcAft>
              <a:buSzPts val="1800"/>
              <a:buChar char="?"/>
              <a:defRPr/>
            </a:lvl7pPr>
            <a:lvl8pPr indent="-342900" lvl="7" marL="3657600" rtl="0" algn="l">
              <a:lnSpc>
                <a:spcPct val="90000"/>
              </a:lnSpc>
              <a:spcBef>
                <a:spcPts val="400"/>
              </a:spcBef>
              <a:spcAft>
                <a:spcPts val="0"/>
              </a:spcAft>
              <a:buSzPts val="1800"/>
              <a:buChar char="?"/>
              <a:defRPr/>
            </a:lvl8pPr>
            <a:lvl9pPr indent="-342900" lvl="8" marL="4114800" rtl="0" algn="l">
              <a:lnSpc>
                <a:spcPct val="90000"/>
              </a:lnSpc>
              <a:spcBef>
                <a:spcPts val="400"/>
              </a:spcBef>
              <a:spcAft>
                <a:spcPts val="400"/>
              </a:spcAft>
              <a:buSzPts val="1800"/>
              <a:buChar char="?"/>
              <a:defRPr/>
            </a:lvl9pPr>
          </a:lstStyle>
          <a:p/>
        </p:txBody>
      </p:sp>
      <p:sp>
        <p:nvSpPr>
          <p:cNvPr id="65" name="Google Shape;65;p7"/>
          <p:cNvSpPr txBox="1"/>
          <p:nvPr>
            <p:ph idx="4" type="body"/>
          </p:nvPr>
        </p:nvSpPr>
        <p:spPr>
          <a:xfrm>
            <a:off x="6355830" y="1531279"/>
            <a:ext cx="5397600" cy="447600"/>
          </a:xfrm>
          <a:prstGeom prst="rect">
            <a:avLst/>
          </a:prstGeom>
          <a:noFill/>
          <a:ln>
            <a:noFill/>
          </a:ln>
        </p:spPr>
        <p:txBody>
          <a:bodyPr anchorCtr="0" anchor="ctr" bIns="44175" lIns="132575" spcFirstLastPara="1" rIns="132575" wrap="square" tIns="44175">
            <a:normAutofit/>
          </a:bodyPr>
          <a:lstStyle>
            <a:lvl1pPr indent="-228600" lvl="0" marL="457200" rtl="0" algn="l">
              <a:lnSpc>
                <a:spcPct val="90000"/>
              </a:lnSpc>
              <a:spcBef>
                <a:spcPts val="0"/>
              </a:spcBef>
              <a:spcAft>
                <a:spcPts val="0"/>
              </a:spcAft>
              <a:buSzPts val="1800"/>
              <a:buNone/>
              <a:defRPr b="0" sz="1800" cap="none">
                <a:solidFill>
                  <a:srgbClr val="4C3282"/>
                </a:solidFill>
                <a:latin typeface="Quattrocento Sans"/>
                <a:ea typeface="Quattrocento Sans"/>
                <a:cs typeface="Quattrocento Sans"/>
                <a:sym typeface="Quattrocento Sans"/>
              </a:defRPr>
            </a:lvl1pPr>
            <a:lvl2pPr indent="-228600" lvl="1" marL="914400" rtl="0" algn="l">
              <a:lnSpc>
                <a:spcPct val="90000"/>
              </a:lnSpc>
              <a:spcBef>
                <a:spcPts val="300"/>
              </a:spcBef>
              <a:spcAft>
                <a:spcPts val="0"/>
              </a:spcAft>
              <a:buSzPts val="1900"/>
              <a:buNone/>
              <a:defRPr b="1" sz="1900"/>
            </a:lvl2pPr>
            <a:lvl3pPr indent="-228600" lvl="2" marL="1371600" rtl="0" algn="l">
              <a:lnSpc>
                <a:spcPct val="90000"/>
              </a:lnSpc>
              <a:spcBef>
                <a:spcPts val="400"/>
              </a:spcBef>
              <a:spcAft>
                <a:spcPts val="0"/>
              </a:spcAft>
              <a:buSzPts val="1800"/>
              <a:buNone/>
              <a:defRPr b="1" sz="1800"/>
            </a:lvl3pPr>
            <a:lvl4pPr indent="-228600" lvl="3" marL="1828800" rtl="0" algn="l">
              <a:lnSpc>
                <a:spcPct val="90000"/>
              </a:lnSpc>
              <a:spcBef>
                <a:spcPts val="400"/>
              </a:spcBef>
              <a:spcAft>
                <a:spcPts val="0"/>
              </a:spcAft>
              <a:buSzPts val="1500"/>
              <a:buNone/>
              <a:defRPr b="1" sz="1500"/>
            </a:lvl4pPr>
            <a:lvl5pPr indent="-228600" lvl="4" marL="2286000" rtl="0" algn="l">
              <a:lnSpc>
                <a:spcPct val="90000"/>
              </a:lnSpc>
              <a:spcBef>
                <a:spcPts val="400"/>
              </a:spcBef>
              <a:spcAft>
                <a:spcPts val="0"/>
              </a:spcAft>
              <a:buSzPts val="1500"/>
              <a:buNone/>
              <a:defRPr b="1" sz="1500"/>
            </a:lvl5pPr>
            <a:lvl6pPr indent="-228600" lvl="5" marL="2743200" rtl="0" algn="l">
              <a:lnSpc>
                <a:spcPct val="90000"/>
              </a:lnSpc>
              <a:spcBef>
                <a:spcPts val="400"/>
              </a:spcBef>
              <a:spcAft>
                <a:spcPts val="0"/>
              </a:spcAft>
              <a:buSzPts val="1500"/>
              <a:buNone/>
              <a:defRPr b="1" sz="1500"/>
            </a:lvl6pPr>
            <a:lvl7pPr indent="-228600" lvl="6" marL="3200400" rtl="0" algn="l">
              <a:lnSpc>
                <a:spcPct val="90000"/>
              </a:lnSpc>
              <a:spcBef>
                <a:spcPts val="400"/>
              </a:spcBef>
              <a:spcAft>
                <a:spcPts val="0"/>
              </a:spcAft>
              <a:buSzPts val="1500"/>
              <a:buNone/>
              <a:defRPr b="1" sz="1500"/>
            </a:lvl7pPr>
            <a:lvl8pPr indent="-228600" lvl="7" marL="3657600" rtl="0" algn="l">
              <a:lnSpc>
                <a:spcPct val="90000"/>
              </a:lnSpc>
              <a:spcBef>
                <a:spcPts val="400"/>
              </a:spcBef>
              <a:spcAft>
                <a:spcPts val="0"/>
              </a:spcAft>
              <a:buSzPts val="1500"/>
              <a:buNone/>
              <a:defRPr b="1" sz="1500"/>
            </a:lvl8pPr>
            <a:lvl9pPr indent="-228600" lvl="8" marL="4114800" rtl="0" algn="l">
              <a:lnSpc>
                <a:spcPct val="90000"/>
              </a:lnSpc>
              <a:spcBef>
                <a:spcPts val="400"/>
              </a:spcBef>
              <a:spcAft>
                <a:spcPts val="400"/>
              </a:spcAft>
              <a:buSzPts val="1500"/>
              <a:buNone/>
              <a:defRPr b="1" sz="15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Introduction">
  <p:cSld name="2_Custom Layout">
    <p:spTree>
      <p:nvGrpSpPr>
        <p:cNvPr id="66" name="Shape 66"/>
        <p:cNvGrpSpPr/>
        <p:nvPr/>
      </p:nvGrpSpPr>
      <p:grpSpPr>
        <a:xfrm>
          <a:off x="0" y="0"/>
          <a:ext cx="0" cy="0"/>
          <a:chOff x="0" y="0"/>
          <a:chExt cx="0" cy="0"/>
        </a:xfrm>
      </p:grpSpPr>
      <p:cxnSp>
        <p:nvCxnSpPr>
          <p:cNvPr id="67" name="Google Shape;67;p8"/>
          <p:cNvCxnSpPr/>
          <p:nvPr/>
        </p:nvCxnSpPr>
        <p:spPr>
          <a:xfrm>
            <a:off x="127669" y="3557888"/>
            <a:ext cx="11914500" cy="0"/>
          </a:xfrm>
          <a:prstGeom prst="straightConnector1">
            <a:avLst/>
          </a:prstGeom>
          <a:noFill/>
          <a:ln cap="flat" cmpd="sng" w="19050">
            <a:solidFill>
              <a:srgbClr val="D8D8D8"/>
            </a:solidFill>
            <a:prstDash val="solid"/>
            <a:round/>
            <a:headEnd len="sm" w="sm" type="none"/>
            <a:tailEnd len="sm" w="sm" type="none"/>
          </a:ln>
        </p:spPr>
      </p:cxnSp>
      <p:sp>
        <p:nvSpPr>
          <p:cNvPr id="68" name="Google Shape;68;p8"/>
          <p:cNvSpPr txBox="1"/>
          <p:nvPr>
            <p:ph type="title"/>
          </p:nvPr>
        </p:nvSpPr>
        <p:spPr>
          <a:xfrm>
            <a:off x="1902775" y="3262680"/>
            <a:ext cx="6504300" cy="590400"/>
          </a:xfrm>
          <a:prstGeom prst="rect">
            <a:avLst/>
          </a:prstGeom>
          <a:noFill/>
          <a:ln>
            <a:noFill/>
          </a:ln>
        </p:spPr>
        <p:txBody>
          <a:bodyPr anchorCtr="0" anchor="ctr" bIns="44175" lIns="88375" spcFirstLastPara="1" rIns="88375" wrap="square" tIns="44175">
            <a:spAutoFit/>
          </a:bodyPr>
          <a:lstStyle>
            <a:lvl1pPr lvl="0" rtl="0" algn="l">
              <a:lnSpc>
                <a:spcPct val="80000"/>
              </a:lnSpc>
              <a:spcBef>
                <a:spcPts val="0"/>
              </a:spcBef>
              <a:spcAft>
                <a:spcPts val="0"/>
              </a:spcAft>
              <a:buClr>
                <a:srgbClr val="0C0C0C"/>
              </a:buClr>
              <a:buSzPts val="3400"/>
              <a:buFont typeface="Quattrocento Sans"/>
              <a:buNone/>
              <a:defRPr sz="3400">
                <a:highlight>
                  <a:schemeClr val="lt1"/>
                </a:highlight>
                <a:latin typeface="Quattrocento Sans"/>
                <a:ea typeface="Quattrocento Sans"/>
                <a:cs typeface="Quattrocento Sans"/>
                <a:sym typeface="Quattrocento Sans"/>
              </a:defRPr>
            </a:lvl1pPr>
            <a:lvl2pPr lvl="1" rtl="0" algn="l">
              <a:lnSpc>
                <a:spcPct val="100000"/>
              </a:lnSpc>
              <a:spcBef>
                <a:spcPts val="0"/>
              </a:spcBef>
              <a:spcAft>
                <a:spcPts val="0"/>
              </a:spcAft>
              <a:buSzPts val="3400"/>
              <a:buNone/>
              <a:defRPr sz="3400">
                <a:highlight>
                  <a:srgbClr val="000000"/>
                </a:highlight>
              </a:defRPr>
            </a:lvl2pPr>
            <a:lvl3pPr lvl="2" rtl="0" algn="l">
              <a:lnSpc>
                <a:spcPct val="100000"/>
              </a:lnSpc>
              <a:spcBef>
                <a:spcPts val="0"/>
              </a:spcBef>
              <a:spcAft>
                <a:spcPts val="0"/>
              </a:spcAft>
              <a:buSzPts val="3400"/>
              <a:buNone/>
              <a:defRPr sz="3400">
                <a:highlight>
                  <a:srgbClr val="000000"/>
                </a:highlight>
              </a:defRPr>
            </a:lvl3pPr>
            <a:lvl4pPr lvl="3" rtl="0" algn="l">
              <a:lnSpc>
                <a:spcPct val="100000"/>
              </a:lnSpc>
              <a:spcBef>
                <a:spcPts val="0"/>
              </a:spcBef>
              <a:spcAft>
                <a:spcPts val="0"/>
              </a:spcAft>
              <a:buSzPts val="3400"/>
              <a:buNone/>
              <a:defRPr sz="3400">
                <a:highlight>
                  <a:srgbClr val="000000"/>
                </a:highlight>
              </a:defRPr>
            </a:lvl4pPr>
            <a:lvl5pPr lvl="4" rtl="0" algn="l">
              <a:lnSpc>
                <a:spcPct val="100000"/>
              </a:lnSpc>
              <a:spcBef>
                <a:spcPts val="0"/>
              </a:spcBef>
              <a:spcAft>
                <a:spcPts val="0"/>
              </a:spcAft>
              <a:buSzPts val="3400"/>
              <a:buNone/>
              <a:defRPr sz="3400">
                <a:highlight>
                  <a:srgbClr val="000000"/>
                </a:highlight>
              </a:defRPr>
            </a:lvl5pPr>
            <a:lvl6pPr lvl="5" rtl="0" algn="l">
              <a:lnSpc>
                <a:spcPct val="100000"/>
              </a:lnSpc>
              <a:spcBef>
                <a:spcPts val="0"/>
              </a:spcBef>
              <a:spcAft>
                <a:spcPts val="0"/>
              </a:spcAft>
              <a:buSzPts val="3400"/>
              <a:buNone/>
              <a:defRPr sz="3400">
                <a:highlight>
                  <a:srgbClr val="000000"/>
                </a:highlight>
              </a:defRPr>
            </a:lvl6pPr>
            <a:lvl7pPr lvl="6" rtl="0" algn="l">
              <a:lnSpc>
                <a:spcPct val="100000"/>
              </a:lnSpc>
              <a:spcBef>
                <a:spcPts val="0"/>
              </a:spcBef>
              <a:spcAft>
                <a:spcPts val="0"/>
              </a:spcAft>
              <a:buSzPts val="3400"/>
              <a:buNone/>
              <a:defRPr sz="3400">
                <a:highlight>
                  <a:srgbClr val="000000"/>
                </a:highlight>
              </a:defRPr>
            </a:lvl7pPr>
            <a:lvl8pPr lvl="7" rtl="0" algn="l">
              <a:lnSpc>
                <a:spcPct val="100000"/>
              </a:lnSpc>
              <a:spcBef>
                <a:spcPts val="0"/>
              </a:spcBef>
              <a:spcAft>
                <a:spcPts val="0"/>
              </a:spcAft>
              <a:buSzPts val="3400"/>
              <a:buNone/>
              <a:defRPr sz="3400">
                <a:highlight>
                  <a:srgbClr val="000000"/>
                </a:highlight>
              </a:defRPr>
            </a:lvl8pPr>
            <a:lvl9pPr lvl="8" rtl="0" algn="l">
              <a:lnSpc>
                <a:spcPct val="100000"/>
              </a:lnSpc>
              <a:spcBef>
                <a:spcPts val="0"/>
              </a:spcBef>
              <a:spcAft>
                <a:spcPts val="0"/>
              </a:spcAft>
              <a:buSzPts val="3400"/>
              <a:buNone/>
              <a:defRPr sz="3400">
                <a:highlight>
                  <a:srgbClr val="000000"/>
                </a:highlight>
              </a:defRPr>
            </a:lvl9pPr>
          </a:lstStyle>
          <a:p/>
        </p:txBody>
      </p:sp>
      <p:sp>
        <p:nvSpPr>
          <p:cNvPr id="69" name="Google Shape;69;p8"/>
          <p:cNvSpPr/>
          <p:nvPr/>
        </p:nvSpPr>
        <p:spPr>
          <a:xfrm>
            <a:off x="743453" y="3050554"/>
            <a:ext cx="898200" cy="897900"/>
          </a:xfrm>
          <a:prstGeom prst="ellipse">
            <a:avLst/>
          </a:prstGeom>
          <a:solidFill>
            <a:srgbClr val="B6A479"/>
          </a:solidFill>
          <a:ln>
            <a:noFill/>
          </a:ln>
        </p:spPr>
        <p:txBody>
          <a:bodyPr anchorCtr="0" anchor="ctr" bIns="44175" lIns="88375" spcFirstLastPara="1" rIns="88375" wrap="square" tIns="441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70" name="Google Shape;70;p8"/>
          <p:cNvSpPr/>
          <p:nvPr/>
        </p:nvSpPr>
        <p:spPr>
          <a:xfrm>
            <a:off x="321425" y="60960"/>
            <a:ext cx="171900" cy="1474500"/>
          </a:xfrm>
          <a:prstGeom prst="rect">
            <a:avLst/>
          </a:prstGeom>
          <a:solidFill>
            <a:schemeClr val="lt1"/>
          </a:solidFill>
          <a:ln>
            <a:noFill/>
          </a:ln>
        </p:spPr>
        <p:txBody>
          <a:bodyPr anchorCtr="0" anchor="ctr" bIns="44175" lIns="88375" spcFirstLastPara="1" rIns="88375" wrap="square" tIns="441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grpSp>
        <p:nvGrpSpPr>
          <p:cNvPr id="71" name="Google Shape;71;p8"/>
          <p:cNvGrpSpPr/>
          <p:nvPr/>
        </p:nvGrpSpPr>
        <p:grpSpPr>
          <a:xfrm>
            <a:off x="1092976" y="3287056"/>
            <a:ext cx="299911" cy="424768"/>
            <a:chOff x="3979850" y="1598950"/>
            <a:chExt cx="356825" cy="505375"/>
          </a:xfrm>
        </p:grpSpPr>
        <p:sp>
          <p:nvSpPr>
            <p:cNvPr id="72" name="Google Shape;72;p8"/>
            <p:cNvSpPr/>
            <p:nvPr/>
          </p:nvSpPr>
          <p:spPr>
            <a:xfrm>
              <a:off x="3979850" y="1602600"/>
              <a:ext cx="44475" cy="501725"/>
            </a:xfrm>
            <a:custGeom>
              <a:rect b="b" l="l" r="r" t="t"/>
              <a:pathLst>
                <a:path extrusionOk="0" fill="none" h="20069" w="1779">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cap="rnd" cmpd="sng" w="9525">
              <a:solidFill>
                <a:srgbClr val="000000"/>
              </a:solidFill>
              <a:prstDash val="solid"/>
              <a:round/>
              <a:headEnd len="sm" w="sm" type="none"/>
              <a:tailEnd len="sm" w="sm" type="none"/>
            </a:ln>
          </p:spPr>
          <p:txBody>
            <a:bodyPr anchorCtr="0" anchor="ctr" bIns="88375" lIns="88375" spcFirstLastPara="1" rIns="88375" wrap="square" tIns="88375">
              <a:noAutofit/>
            </a:bodyPr>
            <a:lstStyle/>
            <a:p>
              <a:pPr indent="0" lvl="0" marL="0" marR="0" rtl="0" algn="l">
                <a:lnSpc>
                  <a:spcPct val="100000"/>
                </a:lnSpc>
                <a:spcBef>
                  <a:spcPts val="0"/>
                </a:spcBef>
                <a:spcAft>
                  <a:spcPts val="0"/>
                </a:spcAft>
                <a:buClr>
                  <a:schemeClr val="dk1"/>
                </a:buClr>
                <a:buSzPts val="1800"/>
                <a:buFont typeface="Twentieth Century"/>
                <a:buNone/>
              </a:pPr>
              <a:r>
                <a:t/>
              </a:r>
              <a:endParaRPr b="0" i="0" sz="1800" u="none" cap="none" strike="noStrike">
                <a:solidFill>
                  <a:schemeClr val="dk1"/>
                </a:solidFill>
                <a:latin typeface="Twentieth Century"/>
                <a:ea typeface="Twentieth Century"/>
                <a:cs typeface="Twentieth Century"/>
                <a:sym typeface="Twentieth Century"/>
              </a:endParaRPr>
            </a:p>
          </p:txBody>
        </p:sp>
        <p:sp>
          <p:nvSpPr>
            <p:cNvPr id="73" name="Google Shape;73;p8"/>
            <p:cNvSpPr/>
            <p:nvPr/>
          </p:nvSpPr>
          <p:spPr>
            <a:xfrm>
              <a:off x="4037075" y="1598950"/>
              <a:ext cx="299600" cy="228950"/>
            </a:xfrm>
            <a:custGeom>
              <a:rect b="b" l="l" r="r" t="t"/>
              <a:pathLst>
                <a:path extrusionOk="0" fill="none" h="9158" w="11984">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cap="rnd" cmpd="sng" w="9525">
              <a:solidFill>
                <a:srgbClr val="000000"/>
              </a:solidFill>
              <a:prstDash val="solid"/>
              <a:round/>
              <a:headEnd len="sm" w="sm" type="none"/>
              <a:tailEnd len="sm" w="sm" type="none"/>
            </a:ln>
          </p:spPr>
          <p:txBody>
            <a:bodyPr anchorCtr="0" anchor="ctr" bIns="88375" lIns="88375" spcFirstLastPara="1" rIns="88375" wrap="square" tIns="88375">
              <a:noAutofit/>
            </a:bodyPr>
            <a:lstStyle/>
            <a:p>
              <a:pPr indent="0" lvl="0" marL="0" marR="0" rtl="0" algn="l">
                <a:lnSpc>
                  <a:spcPct val="100000"/>
                </a:lnSpc>
                <a:spcBef>
                  <a:spcPts val="0"/>
                </a:spcBef>
                <a:spcAft>
                  <a:spcPts val="0"/>
                </a:spcAft>
                <a:buClr>
                  <a:schemeClr val="dk1"/>
                </a:buClr>
                <a:buSzPts val="1800"/>
                <a:buFont typeface="Twentieth Century"/>
                <a:buNone/>
              </a:pPr>
              <a:r>
                <a:t/>
              </a:r>
              <a:endParaRPr b="0" i="0" sz="1800" u="none" cap="none" strike="noStrike">
                <a:solidFill>
                  <a:schemeClr val="dk1"/>
                </a:solidFill>
                <a:latin typeface="Twentieth Century"/>
                <a:ea typeface="Twentieth Century"/>
                <a:cs typeface="Twentieth Century"/>
                <a:sym typeface="Twentieth Century"/>
              </a:endParaRPr>
            </a:p>
          </p:txBody>
        </p:sp>
      </p:grpSp>
      <p:sp>
        <p:nvSpPr>
          <p:cNvPr id="74" name="Google Shape;74;p8"/>
          <p:cNvSpPr txBox="1"/>
          <p:nvPr>
            <p:ph idx="1" type="body"/>
          </p:nvPr>
        </p:nvSpPr>
        <p:spPr>
          <a:xfrm>
            <a:off x="1902775" y="3931493"/>
            <a:ext cx="6504300" cy="506400"/>
          </a:xfrm>
          <a:prstGeom prst="rect">
            <a:avLst/>
          </a:prstGeom>
          <a:noFill/>
          <a:ln>
            <a:noFill/>
          </a:ln>
        </p:spPr>
        <p:txBody>
          <a:bodyPr anchorCtr="0" anchor="t" bIns="44175" lIns="88375" spcFirstLastPara="1" rIns="88375" wrap="square" tIns="44175">
            <a:spAutoFit/>
          </a:bodyPr>
          <a:lstStyle>
            <a:lvl1pPr indent="-228600" lvl="0" marL="457200" rtl="0" algn="l">
              <a:lnSpc>
                <a:spcPct val="100000"/>
              </a:lnSpc>
              <a:spcBef>
                <a:spcPts val="0"/>
              </a:spcBef>
              <a:spcAft>
                <a:spcPts val="0"/>
              </a:spcAft>
              <a:buSzPts val="1800"/>
              <a:buNone/>
              <a:defRPr sz="1800">
                <a:solidFill>
                  <a:srgbClr val="0C0C0C"/>
                </a:solidFill>
                <a:latin typeface="Quattrocento Sans"/>
                <a:ea typeface="Quattrocento Sans"/>
                <a:cs typeface="Quattrocento Sans"/>
                <a:sym typeface="Quattrocento Sans"/>
              </a:defRPr>
            </a:lvl1pPr>
            <a:lvl2pPr indent="-228600" lvl="1" marL="914400" rtl="0" algn="l">
              <a:lnSpc>
                <a:spcPct val="90000"/>
              </a:lnSpc>
              <a:spcBef>
                <a:spcPts val="300"/>
              </a:spcBef>
              <a:spcAft>
                <a:spcPts val="0"/>
              </a:spcAft>
              <a:buSzPts val="1800"/>
              <a:buNone/>
              <a:defRPr sz="1800">
                <a:solidFill>
                  <a:srgbClr val="888888"/>
                </a:solidFill>
              </a:defRPr>
            </a:lvl2pPr>
            <a:lvl3pPr indent="-228600" lvl="2" marL="1371600" rtl="0" algn="l">
              <a:lnSpc>
                <a:spcPct val="90000"/>
              </a:lnSpc>
              <a:spcBef>
                <a:spcPts val="400"/>
              </a:spcBef>
              <a:spcAft>
                <a:spcPts val="0"/>
              </a:spcAft>
              <a:buSzPts val="1500"/>
              <a:buNone/>
              <a:defRPr sz="1500">
                <a:solidFill>
                  <a:srgbClr val="888888"/>
                </a:solidFill>
              </a:defRPr>
            </a:lvl3pPr>
            <a:lvl4pPr indent="-228600" lvl="3" marL="1828800" rtl="0" algn="l">
              <a:lnSpc>
                <a:spcPct val="90000"/>
              </a:lnSpc>
              <a:spcBef>
                <a:spcPts val="400"/>
              </a:spcBef>
              <a:spcAft>
                <a:spcPts val="0"/>
              </a:spcAft>
              <a:buSzPts val="1400"/>
              <a:buNone/>
              <a:defRPr sz="1400">
                <a:solidFill>
                  <a:srgbClr val="888888"/>
                </a:solidFill>
              </a:defRPr>
            </a:lvl4pPr>
            <a:lvl5pPr indent="-228600" lvl="4" marL="2286000" rtl="0" algn="l">
              <a:lnSpc>
                <a:spcPct val="90000"/>
              </a:lnSpc>
              <a:spcBef>
                <a:spcPts val="400"/>
              </a:spcBef>
              <a:spcAft>
                <a:spcPts val="0"/>
              </a:spcAft>
              <a:buSzPts val="1400"/>
              <a:buNone/>
              <a:defRPr sz="1400">
                <a:solidFill>
                  <a:srgbClr val="888888"/>
                </a:solidFill>
              </a:defRPr>
            </a:lvl5pPr>
            <a:lvl6pPr indent="-228600" lvl="5" marL="2743200" rtl="0" algn="l">
              <a:lnSpc>
                <a:spcPct val="90000"/>
              </a:lnSpc>
              <a:spcBef>
                <a:spcPts val="400"/>
              </a:spcBef>
              <a:spcAft>
                <a:spcPts val="0"/>
              </a:spcAft>
              <a:buSzPts val="1400"/>
              <a:buNone/>
              <a:defRPr sz="1400">
                <a:solidFill>
                  <a:srgbClr val="888888"/>
                </a:solidFill>
              </a:defRPr>
            </a:lvl6pPr>
            <a:lvl7pPr indent="-228600" lvl="6" marL="3200400" rtl="0" algn="l">
              <a:lnSpc>
                <a:spcPct val="90000"/>
              </a:lnSpc>
              <a:spcBef>
                <a:spcPts val="400"/>
              </a:spcBef>
              <a:spcAft>
                <a:spcPts val="0"/>
              </a:spcAft>
              <a:buSzPts val="1400"/>
              <a:buNone/>
              <a:defRPr sz="1400">
                <a:solidFill>
                  <a:srgbClr val="888888"/>
                </a:solidFill>
              </a:defRPr>
            </a:lvl7pPr>
            <a:lvl8pPr indent="-228600" lvl="7" marL="3657600" rtl="0" algn="l">
              <a:lnSpc>
                <a:spcPct val="90000"/>
              </a:lnSpc>
              <a:spcBef>
                <a:spcPts val="400"/>
              </a:spcBef>
              <a:spcAft>
                <a:spcPts val="0"/>
              </a:spcAft>
              <a:buSzPts val="1400"/>
              <a:buNone/>
              <a:defRPr sz="1400">
                <a:solidFill>
                  <a:srgbClr val="888888"/>
                </a:solidFill>
              </a:defRPr>
            </a:lvl8pPr>
            <a:lvl9pPr indent="-228600" lvl="8" marL="4114800" rtl="0" algn="l">
              <a:lnSpc>
                <a:spcPct val="90000"/>
              </a:lnSpc>
              <a:spcBef>
                <a:spcPts val="400"/>
              </a:spcBef>
              <a:spcAft>
                <a:spcPts val="400"/>
              </a:spcAft>
              <a:buSzPts val="1400"/>
              <a:buNone/>
              <a:defRPr sz="1400">
                <a:solidFill>
                  <a:srgbClr val="888888"/>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s Slide">
  <p:cSld name="2_Custom Layout_1">
    <p:spTree>
      <p:nvGrpSpPr>
        <p:cNvPr id="75" name="Shape 75"/>
        <p:cNvGrpSpPr/>
        <p:nvPr/>
      </p:nvGrpSpPr>
      <p:grpSpPr>
        <a:xfrm>
          <a:off x="0" y="0"/>
          <a:ext cx="0" cy="0"/>
          <a:chOff x="0" y="0"/>
          <a:chExt cx="0" cy="0"/>
        </a:xfrm>
      </p:grpSpPr>
      <p:cxnSp>
        <p:nvCxnSpPr>
          <p:cNvPr id="76" name="Google Shape;76;p9"/>
          <p:cNvCxnSpPr/>
          <p:nvPr/>
        </p:nvCxnSpPr>
        <p:spPr>
          <a:xfrm>
            <a:off x="127669" y="3557888"/>
            <a:ext cx="11914500" cy="0"/>
          </a:xfrm>
          <a:prstGeom prst="straightConnector1">
            <a:avLst/>
          </a:prstGeom>
          <a:noFill/>
          <a:ln cap="flat" cmpd="sng" w="19050">
            <a:solidFill>
              <a:srgbClr val="D8D8D8"/>
            </a:solidFill>
            <a:prstDash val="solid"/>
            <a:round/>
            <a:headEnd len="sm" w="sm" type="none"/>
            <a:tailEnd len="sm" w="sm" type="none"/>
          </a:ln>
        </p:spPr>
      </p:cxnSp>
      <p:sp>
        <p:nvSpPr>
          <p:cNvPr id="77" name="Google Shape;77;p9"/>
          <p:cNvSpPr/>
          <p:nvPr/>
        </p:nvSpPr>
        <p:spPr>
          <a:xfrm>
            <a:off x="743453" y="3050554"/>
            <a:ext cx="898200" cy="897900"/>
          </a:xfrm>
          <a:prstGeom prst="ellipse">
            <a:avLst/>
          </a:prstGeom>
          <a:solidFill>
            <a:srgbClr val="B6A479"/>
          </a:solidFill>
          <a:ln>
            <a:noFill/>
          </a:ln>
        </p:spPr>
        <p:txBody>
          <a:bodyPr anchorCtr="0" anchor="ctr" bIns="44175" lIns="88375" spcFirstLastPara="1" rIns="88375" wrap="square" tIns="441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78" name="Google Shape;78;p9"/>
          <p:cNvSpPr/>
          <p:nvPr/>
        </p:nvSpPr>
        <p:spPr>
          <a:xfrm>
            <a:off x="321425" y="60960"/>
            <a:ext cx="171900" cy="1474500"/>
          </a:xfrm>
          <a:prstGeom prst="rect">
            <a:avLst/>
          </a:prstGeom>
          <a:solidFill>
            <a:schemeClr val="lt1"/>
          </a:solidFill>
          <a:ln>
            <a:noFill/>
          </a:ln>
        </p:spPr>
        <p:txBody>
          <a:bodyPr anchorCtr="0" anchor="ctr" bIns="44175" lIns="88375" spcFirstLastPara="1" rIns="88375" wrap="square" tIns="441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79" name="Google Shape;79;p9"/>
          <p:cNvSpPr txBox="1"/>
          <p:nvPr>
            <p:ph idx="1" type="body"/>
          </p:nvPr>
        </p:nvSpPr>
        <p:spPr>
          <a:xfrm>
            <a:off x="1902775" y="3931493"/>
            <a:ext cx="6504300" cy="506400"/>
          </a:xfrm>
          <a:prstGeom prst="rect">
            <a:avLst/>
          </a:prstGeom>
          <a:noFill/>
          <a:ln>
            <a:noFill/>
          </a:ln>
        </p:spPr>
        <p:txBody>
          <a:bodyPr anchorCtr="0" anchor="t" bIns="44175" lIns="88375" spcFirstLastPara="1" rIns="88375" wrap="square" tIns="44175">
            <a:spAutoFit/>
          </a:bodyPr>
          <a:lstStyle>
            <a:lvl1pPr indent="-228600" lvl="0" marL="457200" rtl="0" algn="l">
              <a:lnSpc>
                <a:spcPct val="100000"/>
              </a:lnSpc>
              <a:spcBef>
                <a:spcPts val="0"/>
              </a:spcBef>
              <a:spcAft>
                <a:spcPts val="0"/>
              </a:spcAft>
              <a:buSzPts val="1800"/>
              <a:buNone/>
              <a:defRPr sz="1800">
                <a:solidFill>
                  <a:srgbClr val="0C0C0C"/>
                </a:solidFill>
                <a:latin typeface="Quattrocento Sans"/>
                <a:ea typeface="Quattrocento Sans"/>
                <a:cs typeface="Quattrocento Sans"/>
                <a:sym typeface="Quattrocento Sans"/>
              </a:defRPr>
            </a:lvl1pPr>
            <a:lvl2pPr indent="-228600" lvl="1" marL="914400" rtl="0" algn="l">
              <a:lnSpc>
                <a:spcPct val="90000"/>
              </a:lnSpc>
              <a:spcBef>
                <a:spcPts val="300"/>
              </a:spcBef>
              <a:spcAft>
                <a:spcPts val="0"/>
              </a:spcAft>
              <a:buSzPts val="1800"/>
              <a:buNone/>
              <a:defRPr sz="1800">
                <a:solidFill>
                  <a:srgbClr val="888888"/>
                </a:solidFill>
              </a:defRPr>
            </a:lvl2pPr>
            <a:lvl3pPr indent="-228600" lvl="2" marL="1371600" rtl="0" algn="l">
              <a:lnSpc>
                <a:spcPct val="90000"/>
              </a:lnSpc>
              <a:spcBef>
                <a:spcPts val="400"/>
              </a:spcBef>
              <a:spcAft>
                <a:spcPts val="0"/>
              </a:spcAft>
              <a:buSzPts val="1500"/>
              <a:buNone/>
              <a:defRPr sz="1500">
                <a:solidFill>
                  <a:srgbClr val="888888"/>
                </a:solidFill>
              </a:defRPr>
            </a:lvl3pPr>
            <a:lvl4pPr indent="-228600" lvl="3" marL="1828800" rtl="0" algn="l">
              <a:lnSpc>
                <a:spcPct val="90000"/>
              </a:lnSpc>
              <a:spcBef>
                <a:spcPts val="400"/>
              </a:spcBef>
              <a:spcAft>
                <a:spcPts val="0"/>
              </a:spcAft>
              <a:buSzPts val="1400"/>
              <a:buNone/>
              <a:defRPr sz="1400">
                <a:solidFill>
                  <a:srgbClr val="888888"/>
                </a:solidFill>
              </a:defRPr>
            </a:lvl4pPr>
            <a:lvl5pPr indent="-228600" lvl="4" marL="2286000" rtl="0" algn="l">
              <a:lnSpc>
                <a:spcPct val="90000"/>
              </a:lnSpc>
              <a:spcBef>
                <a:spcPts val="400"/>
              </a:spcBef>
              <a:spcAft>
                <a:spcPts val="0"/>
              </a:spcAft>
              <a:buSzPts val="1400"/>
              <a:buNone/>
              <a:defRPr sz="1400">
                <a:solidFill>
                  <a:srgbClr val="888888"/>
                </a:solidFill>
              </a:defRPr>
            </a:lvl5pPr>
            <a:lvl6pPr indent="-228600" lvl="5" marL="2743200" rtl="0" algn="l">
              <a:lnSpc>
                <a:spcPct val="90000"/>
              </a:lnSpc>
              <a:spcBef>
                <a:spcPts val="400"/>
              </a:spcBef>
              <a:spcAft>
                <a:spcPts val="0"/>
              </a:spcAft>
              <a:buSzPts val="1400"/>
              <a:buNone/>
              <a:defRPr sz="1400">
                <a:solidFill>
                  <a:srgbClr val="888888"/>
                </a:solidFill>
              </a:defRPr>
            </a:lvl6pPr>
            <a:lvl7pPr indent="-228600" lvl="6" marL="3200400" rtl="0" algn="l">
              <a:lnSpc>
                <a:spcPct val="90000"/>
              </a:lnSpc>
              <a:spcBef>
                <a:spcPts val="400"/>
              </a:spcBef>
              <a:spcAft>
                <a:spcPts val="0"/>
              </a:spcAft>
              <a:buSzPts val="1400"/>
              <a:buNone/>
              <a:defRPr sz="1400">
                <a:solidFill>
                  <a:srgbClr val="888888"/>
                </a:solidFill>
              </a:defRPr>
            </a:lvl7pPr>
            <a:lvl8pPr indent="-228600" lvl="7" marL="3657600" rtl="0" algn="l">
              <a:lnSpc>
                <a:spcPct val="90000"/>
              </a:lnSpc>
              <a:spcBef>
                <a:spcPts val="400"/>
              </a:spcBef>
              <a:spcAft>
                <a:spcPts val="0"/>
              </a:spcAft>
              <a:buSzPts val="1400"/>
              <a:buNone/>
              <a:defRPr sz="1400">
                <a:solidFill>
                  <a:srgbClr val="888888"/>
                </a:solidFill>
              </a:defRPr>
            </a:lvl8pPr>
            <a:lvl9pPr indent="-228600" lvl="8" marL="4114800" rtl="0" algn="l">
              <a:lnSpc>
                <a:spcPct val="90000"/>
              </a:lnSpc>
              <a:spcBef>
                <a:spcPts val="400"/>
              </a:spcBef>
              <a:spcAft>
                <a:spcPts val="400"/>
              </a:spcAft>
              <a:buSzPts val="1400"/>
              <a:buNone/>
              <a:defRPr sz="1400">
                <a:solidFill>
                  <a:srgbClr val="888888"/>
                </a:solidFill>
              </a:defRPr>
            </a:lvl9pPr>
          </a:lstStyle>
          <a:p/>
        </p:txBody>
      </p:sp>
      <p:sp>
        <p:nvSpPr>
          <p:cNvPr id="80" name="Google Shape;80;p9"/>
          <p:cNvSpPr txBox="1"/>
          <p:nvPr/>
        </p:nvSpPr>
        <p:spPr>
          <a:xfrm>
            <a:off x="1902775" y="3120050"/>
            <a:ext cx="4117500" cy="702000"/>
          </a:xfrm>
          <a:prstGeom prst="rect">
            <a:avLst/>
          </a:prstGeom>
          <a:noFill/>
          <a:ln>
            <a:noFill/>
          </a:ln>
        </p:spPr>
        <p:txBody>
          <a:bodyPr anchorCtr="0" anchor="ctr" bIns="88375" lIns="88375" spcFirstLastPara="1" rIns="88375" wrap="square" tIns="88375">
            <a:spAutoFit/>
          </a:bodyPr>
          <a:lstStyle/>
          <a:p>
            <a:pPr indent="0" lvl="0" marL="0" rtl="0" algn="l">
              <a:spcBef>
                <a:spcPts val="0"/>
              </a:spcBef>
              <a:spcAft>
                <a:spcPts val="0"/>
              </a:spcAft>
              <a:buNone/>
            </a:pPr>
            <a:r>
              <a:rPr lang="en-US" sz="3400">
                <a:highlight>
                  <a:schemeClr val="lt1"/>
                </a:highlight>
                <a:latin typeface="Quattrocento Sans"/>
                <a:ea typeface="Quattrocento Sans"/>
                <a:cs typeface="Quattrocento Sans"/>
                <a:sym typeface="Quattrocento Sans"/>
              </a:rPr>
              <a:t>Questions?</a:t>
            </a:r>
            <a:endParaRPr sz="3400">
              <a:highlight>
                <a:schemeClr val="lt1"/>
              </a:highlight>
              <a:latin typeface="Quattrocento Sans"/>
              <a:ea typeface="Quattrocento Sans"/>
              <a:cs typeface="Quattrocento Sans"/>
              <a:sym typeface="Quattrocento Sans"/>
            </a:endParaRPr>
          </a:p>
        </p:txBody>
      </p:sp>
      <p:grpSp>
        <p:nvGrpSpPr>
          <p:cNvPr id="81" name="Google Shape;81;p9"/>
          <p:cNvGrpSpPr/>
          <p:nvPr/>
        </p:nvGrpSpPr>
        <p:grpSpPr>
          <a:xfrm>
            <a:off x="886061" y="3204612"/>
            <a:ext cx="613795" cy="588742"/>
            <a:chOff x="5233525" y="4954450"/>
            <a:chExt cx="538275" cy="516350"/>
          </a:xfrm>
        </p:grpSpPr>
        <p:sp>
          <p:nvSpPr>
            <p:cNvPr id="82" name="Google Shape;82;p9"/>
            <p:cNvSpPr/>
            <p:nvPr/>
          </p:nvSpPr>
          <p:spPr>
            <a:xfrm>
              <a:off x="5637825" y="4954450"/>
              <a:ext cx="89525" cy="89525"/>
            </a:xfrm>
            <a:custGeom>
              <a:rect b="b" l="l" r="r" t="t"/>
              <a:pathLst>
                <a:path extrusionOk="0" fill="none" h="3581" w="3581">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cap="rnd" cmpd="sng" w="19050">
              <a:solidFill>
                <a:srgbClr val="000000"/>
              </a:solidFill>
              <a:prstDash val="solid"/>
              <a:round/>
              <a:headEnd len="sm" w="sm" type="none"/>
              <a:tailEnd len="sm" w="sm" type="none"/>
            </a:ln>
          </p:spPr>
          <p:txBody>
            <a:bodyPr anchorCtr="0" anchor="ctr" bIns="88375" lIns="88375" spcFirstLastPara="1" rIns="88375" wrap="square" tIns="88375">
              <a:noAutofit/>
            </a:bodyPr>
            <a:lstStyle/>
            <a:p>
              <a:pPr indent="0" lvl="0" marL="0" marR="0" rtl="0" algn="l">
                <a:lnSpc>
                  <a:spcPct val="100000"/>
                </a:lnSpc>
                <a:spcBef>
                  <a:spcPts val="0"/>
                </a:spcBef>
                <a:spcAft>
                  <a:spcPts val="0"/>
                </a:spcAft>
                <a:buClr>
                  <a:schemeClr val="dk1"/>
                </a:buClr>
                <a:buSzPts val="1800"/>
                <a:buFont typeface="Twentieth Century"/>
                <a:buNone/>
              </a:pPr>
              <a:r>
                <a:t/>
              </a:r>
              <a:endParaRPr b="0" i="0" sz="1800" u="none" cap="none" strike="noStrike">
                <a:solidFill>
                  <a:schemeClr val="dk1"/>
                </a:solidFill>
                <a:latin typeface="Twentieth Century"/>
                <a:ea typeface="Twentieth Century"/>
                <a:cs typeface="Twentieth Century"/>
                <a:sym typeface="Twentieth Century"/>
              </a:endParaRPr>
            </a:p>
          </p:txBody>
        </p:sp>
        <p:sp>
          <p:nvSpPr>
            <p:cNvPr id="83" name="Google Shape;83;p9"/>
            <p:cNvSpPr/>
            <p:nvPr/>
          </p:nvSpPr>
          <p:spPr>
            <a:xfrm>
              <a:off x="5323025" y="4980625"/>
              <a:ext cx="88925" cy="88925"/>
            </a:xfrm>
            <a:custGeom>
              <a:rect b="b" l="l" r="r" t="t"/>
              <a:pathLst>
                <a:path extrusionOk="0" fill="none" h="3557" w="3557">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cap="rnd" cmpd="sng" w="19050">
              <a:solidFill>
                <a:srgbClr val="000000"/>
              </a:solidFill>
              <a:prstDash val="solid"/>
              <a:round/>
              <a:headEnd len="sm" w="sm" type="none"/>
              <a:tailEnd len="sm" w="sm" type="none"/>
            </a:ln>
          </p:spPr>
          <p:txBody>
            <a:bodyPr anchorCtr="0" anchor="ctr" bIns="88375" lIns="88375" spcFirstLastPara="1" rIns="88375" wrap="square" tIns="88375">
              <a:noAutofit/>
            </a:bodyPr>
            <a:lstStyle/>
            <a:p>
              <a:pPr indent="0" lvl="0" marL="0" marR="0" rtl="0" algn="l">
                <a:lnSpc>
                  <a:spcPct val="100000"/>
                </a:lnSpc>
                <a:spcBef>
                  <a:spcPts val="0"/>
                </a:spcBef>
                <a:spcAft>
                  <a:spcPts val="0"/>
                </a:spcAft>
                <a:buClr>
                  <a:schemeClr val="dk1"/>
                </a:buClr>
                <a:buSzPts val="1800"/>
                <a:buFont typeface="Twentieth Century"/>
                <a:buNone/>
              </a:pPr>
              <a:r>
                <a:t/>
              </a:r>
              <a:endParaRPr b="0" i="0" sz="1800" u="none" cap="none" strike="noStrike">
                <a:solidFill>
                  <a:schemeClr val="dk1"/>
                </a:solidFill>
                <a:latin typeface="Twentieth Century"/>
                <a:ea typeface="Twentieth Century"/>
                <a:cs typeface="Twentieth Century"/>
                <a:sym typeface="Twentieth Century"/>
              </a:endParaRPr>
            </a:p>
          </p:txBody>
        </p:sp>
        <p:sp>
          <p:nvSpPr>
            <p:cNvPr id="84" name="Google Shape;84;p9"/>
            <p:cNvSpPr/>
            <p:nvPr/>
          </p:nvSpPr>
          <p:spPr>
            <a:xfrm>
              <a:off x="5233525" y="5255225"/>
              <a:ext cx="89525" cy="89525"/>
            </a:xfrm>
            <a:custGeom>
              <a:rect b="b" l="l" r="r" t="t"/>
              <a:pathLst>
                <a:path extrusionOk="0" fill="none" h="3581" w="3581">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cap="rnd" cmpd="sng" w="19050">
              <a:solidFill>
                <a:srgbClr val="000000"/>
              </a:solidFill>
              <a:prstDash val="solid"/>
              <a:round/>
              <a:headEnd len="sm" w="sm" type="none"/>
              <a:tailEnd len="sm" w="sm" type="none"/>
            </a:ln>
          </p:spPr>
          <p:txBody>
            <a:bodyPr anchorCtr="0" anchor="ctr" bIns="88375" lIns="88375" spcFirstLastPara="1" rIns="88375" wrap="square" tIns="88375">
              <a:noAutofit/>
            </a:bodyPr>
            <a:lstStyle/>
            <a:p>
              <a:pPr indent="0" lvl="0" marL="0" marR="0" rtl="0" algn="l">
                <a:lnSpc>
                  <a:spcPct val="100000"/>
                </a:lnSpc>
                <a:spcBef>
                  <a:spcPts val="0"/>
                </a:spcBef>
                <a:spcAft>
                  <a:spcPts val="0"/>
                </a:spcAft>
                <a:buClr>
                  <a:schemeClr val="dk1"/>
                </a:buClr>
                <a:buSzPts val="1800"/>
                <a:buFont typeface="Twentieth Century"/>
                <a:buNone/>
              </a:pPr>
              <a:r>
                <a:t/>
              </a:r>
              <a:endParaRPr b="0" i="0" sz="1800" u="none" cap="none" strike="noStrike">
                <a:solidFill>
                  <a:schemeClr val="dk1"/>
                </a:solidFill>
                <a:latin typeface="Twentieth Century"/>
                <a:ea typeface="Twentieth Century"/>
                <a:cs typeface="Twentieth Century"/>
                <a:sym typeface="Twentieth Century"/>
              </a:endParaRPr>
            </a:p>
          </p:txBody>
        </p:sp>
        <p:sp>
          <p:nvSpPr>
            <p:cNvPr id="85" name="Google Shape;85;p9"/>
            <p:cNvSpPr/>
            <p:nvPr/>
          </p:nvSpPr>
          <p:spPr>
            <a:xfrm>
              <a:off x="5453325" y="5382475"/>
              <a:ext cx="88925" cy="88325"/>
            </a:xfrm>
            <a:custGeom>
              <a:rect b="b" l="l" r="r" t="t"/>
              <a:pathLst>
                <a:path extrusionOk="0" fill="none" h="3533" w="3557">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cap="rnd" cmpd="sng" w="19050">
              <a:solidFill>
                <a:srgbClr val="000000"/>
              </a:solidFill>
              <a:prstDash val="solid"/>
              <a:round/>
              <a:headEnd len="sm" w="sm" type="none"/>
              <a:tailEnd len="sm" w="sm" type="none"/>
            </a:ln>
          </p:spPr>
          <p:txBody>
            <a:bodyPr anchorCtr="0" anchor="ctr" bIns="88375" lIns="88375" spcFirstLastPara="1" rIns="88375" wrap="square" tIns="88375">
              <a:noAutofit/>
            </a:bodyPr>
            <a:lstStyle/>
            <a:p>
              <a:pPr indent="0" lvl="0" marL="0" marR="0" rtl="0" algn="l">
                <a:lnSpc>
                  <a:spcPct val="100000"/>
                </a:lnSpc>
                <a:spcBef>
                  <a:spcPts val="0"/>
                </a:spcBef>
                <a:spcAft>
                  <a:spcPts val="0"/>
                </a:spcAft>
                <a:buClr>
                  <a:schemeClr val="dk1"/>
                </a:buClr>
                <a:buSzPts val="1800"/>
                <a:buFont typeface="Twentieth Century"/>
                <a:buNone/>
              </a:pPr>
              <a:r>
                <a:t/>
              </a:r>
              <a:endParaRPr b="0" i="0" sz="1800" u="none" cap="none" strike="noStrike">
                <a:solidFill>
                  <a:schemeClr val="dk1"/>
                </a:solidFill>
                <a:latin typeface="Twentieth Century"/>
                <a:ea typeface="Twentieth Century"/>
                <a:cs typeface="Twentieth Century"/>
                <a:sym typeface="Twentieth Century"/>
              </a:endParaRPr>
            </a:p>
          </p:txBody>
        </p:sp>
        <p:sp>
          <p:nvSpPr>
            <p:cNvPr id="86" name="Google Shape;86;p9"/>
            <p:cNvSpPr/>
            <p:nvPr/>
          </p:nvSpPr>
          <p:spPr>
            <a:xfrm>
              <a:off x="5682875" y="5188875"/>
              <a:ext cx="88925" cy="89525"/>
            </a:xfrm>
            <a:custGeom>
              <a:rect b="b" l="l" r="r" t="t"/>
              <a:pathLst>
                <a:path extrusionOk="0" fill="none" h="3581" w="3557">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cap="rnd" cmpd="sng" w="19050">
              <a:solidFill>
                <a:srgbClr val="000000"/>
              </a:solidFill>
              <a:prstDash val="solid"/>
              <a:round/>
              <a:headEnd len="sm" w="sm" type="none"/>
              <a:tailEnd len="sm" w="sm" type="none"/>
            </a:ln>
          </p:spPr>
          <p:txBody>
            <a:bodyPr anchorCtr="0" anchor="ctr" bIns="88375" lIns="88375" spcFirstLastPara="1" rIns="88375" wrap="square" tIns="88375">
              <a:noAutofit/>
            </a:bodyPr>
            <a:lstStyle/>
            <a:p>
              <a:pPr indent="0" lvl="0" marL="0" marR="0" rtl="0" algn="l">
                <a:lnSpc>
                  <a:spcPct val="100000"/>
                </a:lnSpc>
                <a:spcBef>
                  <a:spcPts val="0"/>
                </a:spcBef>
                <a:spcAft>
                  <a:spcPts val="0"/>
                </a:spcAft>
                <a:buClr>
                  <a:schemeClr val="dk1"/>
                </a:buClr>
                <a:buSzPts val="1800"/>
                <a:buFont typeface="Twentieth Century"/>
                <a:buNone/>
              </a:pPr>
              <a:r>
                <a:t/>
              </a:r>
              <a:endParaRPr b="0" i="0" sz="1800" u="none" cap="none" strike="noStrike">
                <a:solidFill>
                  <a:schemeClr val="dk1"/>
                </a:solidFill>
                <a:latin typeface="Twentieth Century"/>
                <a:ea typeface="Twentieth Century"/>
                <a:cs typeface="Twentieth Century"/>
                <a:sym typeface="Twentieth Century"/>
              </a:endParaRPr>
            </a:p>
          </p:txBody>
        </p:sp>
        <p:sp>
          <p:nvSpPr>
            <p:cNvPr id="87" name="Google Shape;87;p9"/>
            <p:cNvSpPr/>
            <p:nvPr/>
          </p:nvSpPr>
          <p:spPr>
            <a:xfrm>
              <a:off x="5411925" y="5110925"/>
              <a:ext cx="188775" cy="189400"/>
            </a:xfrm>
            <a:custGeom>
              <a:rect b="b" l="l" r="r" t="t"/>
              <a:pathLst>
                <a:path extrusionOk="0" fill="none" h="7576" w="7551">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cap="rnd" cmpd="sng" w="19050">
              <a:solidFill>
                <a:srgbClr val="000000"/>
              </a:solidFill>
              <a:prstDash val="solid"/>
              <a:round/>
              <a:headEnd len="sm" w="sm" type="none"/>
              <a:tailEnd len="sm" w="sm" type="none"/>
            </a:ln>
          </p:spPr>
          <p:txBody>
            <a:bodyPr anchorCtr="0" anchor="ctr" bIns="88375" lIns="88375" spcFirstLastPara="1" rIns="88375" wrap="square" tIns="88375">
              <a:noAutofit/>
            </a:bodyPr>
            <a:lstStyle/>
            <a:p>
              <a:pPr indent="0" lvl="0" marL="0" marR="0" rtl="0" algn="l">
                <a:lnSpc>
                  <a:spcPct val="100000"/>
                </a:lnSpc>
                <a:spcBef>
                  <a:spcPts val="0"/>
                </a:spcBef>
                <a:spcAft>
                  <a:spcPts val="0"/>
                </a:spcAft>
                <a:buClr>
                  <a:schemeClr val="dk1"/>
                </a:buClr>
                <a:buSzPts val="1800"/>
                <a:buFont typeface="Twentieth Century"/>
                <a:buNone/>
              </a:pPr>
              <a:r>
                <a:t/>
              </a:r>
              <a:endParaRPr b="0" i="0" sz="1800" u="none" cap="none" strike="noStrike">
                <a:solidFill>
                  <a:schemeClr val="dk1"/>
                </a:solidFill>
                <a:latin typeface="Twentieth Century"/>
                <a:ea typeface="Twentieth Century"/>
                <a:cs typeface="Twentieth Century"/>
                <a:sym typeface="Twentieth Century"/>
              </a:endParaRPr>
            </a:p>
          </p:txBody>
        </p:sp>
        <p:sp>
          <p:nvSpPr>
            <p:cNvPr id="88" name="Google Shape;88;p9"/>
            <p:cNvSpPr/>
            <p:nvPr/>
          </p:nvSpPr>
          <p:spPr>
            <a:xfrm>
              <a:off x="5367475" y="5025075"/>
              <a:ext cx="81600" cy="105975"/>
            </a:xfrm>
            <a:custGeom>
              <a:rect b="b" l="l" r="r" t="t"/>
              <a:pathLst>
                <a:path extrusionOk="0" fill="none" h="4239" w="3264">
                  <a:moveTo>
                    <a:pt x="0" y="1"/>
                  </a:moveTo>
                  <a:lnTo>
                    <a:pt x="3264" y="4238"/>
                  </a:lnTo>
                </a:path>
              </a:pathLst>
            </a:custGeom>
            <a:noFill/>
            <a:ln cap="rnd" cmpd="sng" w="19050">
              <a:solidFill>
                <a:srgbClr val="000000"/>
              </a:solidFill>
              <a:prstDash val="solid"/>
              <a:round/>
              <a:headEnd len="sm" w="sm" type="none"/>
              <a:tailEnd len="sm" w="sm" type="none"/>
            </a:ln>
          </p:spPr>
          <p:txBody>
            <a:bodyPr anchorCtr="0" anchor="ctr" bIns="88375" lIns="88375" spcFirstLastPara="1" rIns="88375" wrap="square" tIns="88375">
              <a:noAutofit/>
            </a:bodyPr>
            <a:lstStyle/>
            <a:p>
              <a:pPr indent="0" lvl="0" marL="0" marR="0" rtl="0" algn="l">
                <a:lnSpc>
                  <a:spcPct val="100000"/>
                </a:lnSpc>
                <a:spcBef>
                  <a:spcPts val="0"/>
                </a:spcBef>
                <a:spcAft>
                  <a:spcPts val="0"/>
                </a:spcAft>
                <a:buClr>
                  <a:schemeClr val="dk1"/>
                </a:buClr>
                <a:buSzPts val="1800"/>
                <a:buFont typeface="Twentieth Century"/>
                <a:buNone/>
              </a:pPr>
              <a:r>
                <a:t/>
              </a:r>
              <a:endParaRPr b="0" i="0" sz="1800" u="none" cap="none" strike="noStrike">
                <a:solidFill>
                  <a:schemeClr val="dk1"/>
                </a:solidFill>
                <a:latin typeface="Twentieth Century"/>
                <a:ea typeface="Twentieth Century"/>
                <a:cs typeface="Twentieth Century"/>
                <a:sym typeface="Twentieth Century"/>
              </a:endParaRPr>
            </a:p>
          </p:txBody>
        </p:sp>
        <p:sp>
          <p:nvSpPr>
            <p:cNvPr id="89" name="Google Shape;89;p9"/>
            <p:cNvSpPr/>
            <p:nvPr/>
          </p:nvSpPr>
          <p:spPr>
            <a:xfrm>
              <a:off x="5567800" y="4999500"/>
              <a:ext cx="115100" cy="133975"/>
            </a:xfrm>
            <a:custGeom>
              <a:rect b="b" l="l" r="r" t="t"/>
              <a:pathLst>
                <a:path extrusionOk="0" fill="none" h="5359" w="4604">
                  <a:moveTo>
                    <a:pt x="0" y="5359"/>
                  </a:moveTo>
                  <a:lnTo>
                    <a:pt x="4603" y="1"/>
                  </a:lnTo>
                </a:path>
              </a:pathLst>
            </a:custGeom>
            <a:noFill/>
            <a:ln cap="rnd" cmpd="sng" w="19050">
              <a:solidFill>
                <a:srgbClr val="000000"/>
              </a:solidFill>
              <a:prstDash val="solid"/>
              <a:round/>
              <a:headEnd len="sm" w="sm" type="none"/>
              <a:tailEnd len="sm" w="sm" type="none"/>
            </a:ln>
          </p:spPr>
          <p:txBody>
            <a:bodyPr anchorCtr="0" anchor="ctr" bIns="88375" lIns="88375" spcFirstLastPara="1" rIns="88375" wrap="square" tIns="88375">
              <a:noAutofit/>
            </a:bodyPr>
            <a:lstStyle/>
            <a:p>
              <a:pPr indent="0" lvl="0" marL="0" marR="0" rtl="0" algn="l">
                <a:lnSpc>
                  <a:spcPct val="100000"/>
                </a:lnSpc>
                <a:spcBef>
                  <a:spcPts val="0"/>
                </a:spcBef>
                <a:spcAft>
                  <a:spcPts val="0"/>
                </a:spcAft>
                <a:buClr>
                  <a:schemeClr val="dk1"/>
                </a:buClr>
                <a:buSzPts val="1800"/>
                <a:buFont typeface="Twentieth Century"/>
                <a:buNone/>
              </a:pPr>
              <a:r>
                <a:t/>
              </a:r>
              <a:endParaRPr b="0" i="0" sz="1800" u="none" cap="none" strike="noStrike">
                <a:solidFill>
                  <a:schemeClr val="dk1"/>
                </a:solidFill>
                <a:latin typeface="Twentieth Century"/>
                <a:ea typeface="Twentieth Century"/>
                <a:cs typeface="Twentieth Century"/>
                <a:sym typeface="Twentieth Century"/>
              </a:endParaRPr>
            </a:p>
          </p:txBody>
        </p:sp>
        <p:sp>
          <p:nvSpPr>
            <p:cNvPr id="90" name="Google Shape;90;p9"/>
            <p:cNvSpPr/>
            <p:nvPr/>
          </p:nvSpPr>
          <p:spPr>
            <a:xfrm>
              <a:off x="5600075" y="5217475"/>
              <a:ext cx="127275" cy="16475"/>
            </a:xfrm>
            <a:custGeom>
              <a:rect b="b" l="l" r="r" t="t"/>
              <a:pathLst>
                <a:path extrusionOk="0" fill="none" h="659" w="5091">
                  <a:moveTo>
                    <a:pt x="5090" y="658"/>
                  </a:moveTo>
                  <a:lnTo>
                    <a:pt x="0" y="1"/>
                  </a:lnTo>
                </a:path>
              </a:pathLst>
            </a:custGeom>
            <a:noFill/>
            <a:ln cap="rnd" cmpd="sng" w="19050">
              <a:solidFill>
                <a:srgbClr val="000000"/>
              </a:solidFill>
              <a:prstDash val="solid"/>
              <a:round/>
              <a:headEnd len="sm" w="sm" type="none"/>
              <a:tailEnd len="sm" w="sm" type="none"/>
            </a:ln>
          </p:spPr>
          <p:txBody>
            <a:bodyPr anchorCtr="0" anchor="ctr" bIns="88375" lIns="88375" spcFirstLastPara="1" rIns="88375" wrap="square" tIns="88375">
              <a:noAutofit/>
            </a:bodyPr>
            <a:lstStyle/>
            <a:p>
              <a:pPr indent="0" lvl="0" marL="0" marR="0" rtl="0" algn="l">
                <a:lnSpc>
                  <a:spcPct val="100000"/>
                </a:lnSpc>
                <a:spcBef>
                  <a:spcPts val="0"/>
                </a:spcBef>
                <a:spcAft>
                  <a:spcPts val="0"/>
                </a:spcAft>
                <a:buClr>
                  <a:schemeClr val="dk1"/>
                </a:buClr>
                <a:buSzPts val="1800"/>
                <a:buFont typeface="Twentieth Century"/>
                <a:buNone/>
              </a:pPr>
              <a:r>
                <a:t/>
              </a:r>
              <a:endParaRPr b="0" i="0" sz="1800" u="none" cap="none" strike="noStrike">
                <a:solidFill>
                  <a:schemeClr val="dk1"/>
                </a:solidFill>
                <a:latin typeface="Twentieth Century"/>
                <a:ea typeface="Twentieth Century"/>
                <a:cs typeface="Twentieth Century"/>
                <a:sym typeface="Twentieth Century"/>
              </a:endParaRPr>
            </a:p>
          </p:txBody>
        </p:sp>
        <p:sp>
          <p:nvSpPr>
            <p:cNvPr id="91" name="Google Shape;91;p9"/>
            <p:cNvSpPr/>
            <p:nvPr/>
          </p:nvSpPr>
          <p:spPr>
            <a:xfrm>
              <a:off x="5497775" y="5299675"/>
              <a:ext cx="4900" cy="126675"/>
            </a:xfrm>
            <a:custGeom>
              <a:rect b="b" l="l" r="r" t="t"/>
              <a:pathLst>
                <a:path extrusionOk="0" fill="none" h="5067" w="196">
                  <a:moveTo>
                    <a:pt x="0" y="5067"/>
                  </a:moveTo>
                  <a:lnTo>
                    <a:pt x="195" y="1"/>
                  </a:lnTo>
                </a:path>
              </a:pathLst>
            </a:custGeom>
            <a:noFill/>
            <a:ln cap="rnd" cmpd="sng" w="19050">
              <a:solidFill>
                <a:srgbClr val="000000"/>
              </a:solidFill>
              <a:prstDash val="solid"/>
              <a:round/>
              <a:headEnd len="sm" w="sm" type="none"/>
              <a:tailEnd len="sm" w="sm" type="none"/>
            </a:ln>
          </p:spPr>
          <p:txBody>
            <a:bodyPr anchorCtr="0" anchor="ctr" bIns="88375" lIns="88375" spcFirstLastPara="1" rIns="88375" wrap="square" tIns="88375">
              <a:noAutofit/>
            </a:bodyPr>
            <a:lstStyle/>
            <a:p>
              <a:pPr indent="0" lvl="0" marL="0" marR="0" rtl="0" algn="l">
                <a:lnSpc>
                  <a:spcPct val="100000"/>
                </a:lnSpc>
                <a:spcBef>
                  <a:spcPts val="0"/>
                </a:spcBef>
                <a:spcAft>
                  <a:spcPts val="0"/>
                </a:spcAft>
                <a:buClr>
                  <a:schemeClr val="dk1"/>
                </a:buClr>
                <a:buSzPts val="1800"/>
                <a:buFont typeface="Twentieth Century"/>
                <a:buNone/>
              </a:pPr>
              <a:r>
                <a:t/>
              </a:r>
              <a:endParaRPr b="0" i="0" sz="1800" u="none" cap="none" strike="noStrike">
                <a:solidFill>
                  <a:schemeClr val="dk1"/>
                </a:solidFill>
                <a:latin typeface="Twentieth Century"/>
                <a:ea typeface="Twentieth Century"/>
                <a:cs typeface="Twentieth Century"/>
                <a:sym typeface="Twentieth Century"/>
              </a:endParaRPr>
            </a:p>
          </p:txBody>
        </p:sp>
        <p:sp>
          <p:nvSpPr>
            <p:cNvPr id="92" name="Google Shape;92;p9"/>
            <p:cNvSpPr/>
            <p:nvPr/>
          </p:nvSpPr>
          <p:spPr>
            <a:xfrm>
              <a:off x="5277975" y="5241825"/>
              <a:ext cx="141275" cy="58500"/>
            </a:xfrm>
            <a:custGeom>
              <a:rect b="b" l="l" r="r" t="t"/>
              <a:pathLst>
                <a:path extrusionOk="0" fill="none" h="2340" w="5651">
                  <a:moveTo>
                    <a:pt x="0" y="2339"/>
                  </a:moveTo>
                  <a:lnTo>
                    <a:pt x="5651" y="1"/>
                  </a:lnTo>
                </a:path>
              </a:pathLst>
            </a:custGeom>
            <a:noFill/>
            <a:ln cap="rnd" cmpd="sng" w="19050">
              <a:solidFill>
                <a:srgbClr val="000000"/>
              </a:solidFill>
              <a:prstDash val="solid"/>
              <a:round/>
              <a:headEnd len="sm" w="sm" type="none"/>
              <a:tailEnd len="sm" w="sm" type="none"/>
            </a:ln>
          </p:spPr>
          <p:txBody>
            <a:bodyPr anchorCtr="0" anchor="ctr" bIns="88375" lIns="88375" spcFirstLastPara="1" rIns="88375" wrap="square" tIns="88375">
              <a:noAutofit/>
            </a:bodyPr>
            <a:lstStyle/>
            <a:p>
              <a:pPr indent="0" lvl="0" marL="0" marR="0" rtl="0" algn="l">
                <a:lnSpc>
                  <a:spcPct val="100000"/>
                </a:lnSpc>
                <a:spcBef>
                  <a:spcPts val="0"/>
                </a:spcBef>
                <a:spcAft>
                  <a:spcPts val="0"/>
                </a:spcAft>
                <a:buClr>
                  <a:schemeClr val="dk1"/>
                </a:buClr>
                <a:buSzPts val="1800"/>
                <a:buFont typeface="Twentieth Century"/>
                <a:buNone/>
              </a:pPr>
              <a:r>
                <a:t/>
              </a:r>
              <a:endParaRPr b="0" i="0" sz="1800" u="none" cap="none" strike="noStrike">
                <a:solidFill>
                  <a:schemeClr val="dk1"/>
                </a:solidFill>
                <a:latin typeface="Twentieth Century"/>
                <a:ea typeface="Twentieth Century"/>
                <a:cs typeface="Twentieth Century"/>
                <a:sym typeface="Twentieth Century"/>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tely blank">
  <p:cSld name="Completely blank">
    <p:spTree>
      <p:nvGrpSpPr>
        <p:cNvPr id="93" name="Shape 9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575239" y="263276"/>
            <a:ext cx="11187000" cy="1014900"/>
          </a:xfrm>
          <a:prstGeom prst="rect">
            <a:avLst/>
          </a:prstGeom>
          <a:noFill/>
          <a:ln>
            <a:noFill/>
          </a:ln>
        </p:spPr>
        <p:txBody>
          <a:bodyPr anchorCtr="0" anchor="ctr" bIns="44175" lIns="88375" spcFirstLastPara="1" rIns="88375" wrap="square" tIns="44175">
            <a:normAutofit/>
          </a:bodyPr>
          <a:lstStyle>
            <a:lvl1pPr lvl="0" marR="0" rtl="0" algn="l">
              <a:lnSpc>
                <a:spcPct val="80000"/>
              </a:lnSpc>
              <a:spcBef>
                <a:spcPts val="0"/>
              </a:spcBef>
              <a:spcAft>
                <a:spcPts val="0"/>
              </a:spcAft>
              <a:buClr>
                <a:srgbClr val="0C0C0C"/>
              </a:buClr>
              <a:buSzPts val="4300"/>
              <a:buFont typeface="Quattrocento Sans"/>
              <a:buNone/>
              <a:defRPr b="0" i="0" sz="4300" u="none" cap="none" strike="noStrike">
                <a:solidFill>
                  <a:srgbClr val="0C0C0C"/>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575240" y="1463857"/>
            <a:ext cx="11187000" cy="4845600"/>
          </a:xfrm>
          <a:prstGeom prst="rect">
            <a:avLst/>
          </a:prstGeom>
          <a:noFill/>
          <a:ln>
            <a:noFill/>
          </a:ln>
        </p:spPr>
        <p:txBody>
          <a:bodyPr anchorCtr="0" anchor="t" bIns="44175" lIns="44175" spcFirstLastPara="1" rIns="44175" wrap="square" tIns="44175">
            <a:spAutoFit/>
          </a:bodyPr>
          <a:lstStyle>
            <a:lvl1pPr indent="-393700" lvl="0" marL="457200" marR="0" rtl="0" algn="l">
              <a:lnSpc>
                <a:spcPct val="90000"/>
              </a:lnSpc>
              <a:spcBef>
                <a:spcPts val="1200"/>
              </a:spcBef>
              <a:spcAft>
                <a:spcPts val="0"/>
              </a:spcAft>
              <a:buClr>
                <a:srgbClr val="4C3282"/>
              </a:buClr>
              <a:buSzPts val="2600"/>
              <a:buFont typeface="Twentieth Century"/>
              <a:buChar char=" "/>
              <a:defRPr b="0" i="0" sz="2600" u="none" cap="none" strike="noStrike">
                <a:solidFill>
                  <a:schemeClr val="dk1"/>
                </a:solidFill>
                <a:latin typeface="Quattrocento Sans"/>
                <a:ea typeface="Quattrocento Sans"/>
                <a:cs typeface="Quattrocento Sans"/>
                <a:sym typeface="Quattrocento Sans"/>
              </a:defRPr>
            </a:lvl1pPr>
            <a:lvl2pPr indent="-361950" lvl="1" marL="914400" marR="0" rtl="0" algn="l">
              <a:lnSpc>
                <a:spcPct val="90000"/>
              </a:lnSpc>
              <a:spcBef>
                <a:spcPts val="300"/>
              </a:spcBef>
              <a:spcAft>
                <a:spcPts val="0"/>
              </a:spcAft>
              <a:buClr>
                <a:srgbClr val="B6A479"/>
              </a:buClr>
              <a:buSzPts val="2100"/>
              <a:buFont typeface="Quattrocento Sans"/>
              <a:buChar char="-"/>
              <a:defRPr b="0" i="0" sz="2100" u="none" cap="none" strike="noStrike">
                <a:solidFill>
                  <a:schemeClr val="dk1"/>
                </a:solidFill>
                <a:latin typeface="Quattrocento Sans"/>
                <a:ea typeface="Quattrocento Sans"/>
                <a:cs typeface="Quattrocento Sans"/>
                <a:sym typeface="Quattrocento Sans"/>
              </a:defRPr>
            </a:lvl2pPr>
            <a:lvl3pPr indent="-323850" lvl="2" marL="1371600" marR="0" rtl="0" algn="l">
              <a:lnSpc>
                <a:spcPct val="90000"/>
              </a:lnSpc>
              <a:spcBef>
                <a:spcPts val="400"/>
              </a:spcBef>
              <a:spcAft>
                <a:spcPts val="0"/>
              </a:spcAft>
              <a:buClr>
                <a:srgbClr val="B6A479"/>
              </a:buClr>
              <a:buSzPts val="1500"/>
              <a:buFont typeface="Quattrocento Sans"/>
              <a:buChar char="-"/>
              <a:defRPr b="0" i="0" sz="1500" u="none" cap="none" strike="noStrike">
                <a:solidFill>
                  <a:schemeClr val="dk1"/>
                </a:solidFill>
                <a:latin typeface="Quattrocento Sans"/>
                <a:ea typeface="Quattrocento Sans"/>
                <a:cs typeface="Quattrocento Sans"/>
                <a:sym typeface="Quattrocento Sans"/>
              </a:defRPr>
            </a:lvl3pPr>
            <a:lvl4pPr indent="-317500" lvl="3" marL="1828800" marR="0" rtl="0" algn="l">
              <a:lnSpc>
                <a:spcPct val="90000"/>
              </a:lnSpc>
              <a:spcBef>
                <a:spcPts val="400"/>
              </a:spcBef>
              <a:spcAft>
                <a:spcPts val="0"/>
              </a:spcAft>
              <a:buClr>
                <a:srgbClr val="B6A479"/>
              </a:buClr>
              <a:buSzPts val="1400"/>
              <a:buFont typeface="Quattrocento Sans"/>
              <a:buChar char="-"/>
              <a:defRPr b="0" i="0" sz="1400" u="none" cap="none" strike="noStrike">
                <a:solidFill>
                  <a:schemeClr val="dk1"/>
                </a:solidFill>
                <a:latin typeface="Quattrocento Sans"/>
                <a:ea typeface="Quattrocento Sans"/>
                <a:cs typeface="Quattrocento Sans"/>
                <a:sym typeface="Quattrocento Sans"/>
              </a:defRPr>
            </a:lvl4pPr>
            <a:lvl5pPr indent="-317500" lvl="4" marL="2286000" marR="0" rtl="0" algn="l">
              <a:lnSpc>
                <a:spcPct val="90000"/>
              </a:lnSpc>
              <a:spcBef>
                <a:spcPts val="400"/>
              </a:spcBef>
              <a:spcAft>
                <a:spcPts val="0"/>
              </a:spcAft>
              <a:buClr>
                <a:srgbClr val="B6A479"/>
              </a:buClr>
              <a:buSzPts val="1400"/>
              <a:buFont typeface="Quattrocento Sans"/>
              <a:buChar char="-"/>
              <a:defRPr b="0" i="0" sz="1400" u="none" cap="none" strike="noStrike">
                <a:solidFill>
                  <a:schemeClr val="dk1"/>
                </a:solidFill>
                <a:latin typeface="Quattrocento Sans"/>
                <a:ea typeface="Quattrocento Sans"/>
                <a:cs typeface="Quattrocento Sans"/>
                <a:sym typeface="Quattrocento Sans"/>
              </a:defRPr>
            </a:lvl5pPr>
            <a:lvl6pPr indent="-317500" lvl="5" marL="27432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6pPr>
            <a:lvl7pPr indent="-317500" lvl="6" marL="32004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7pPr>
            <a:lvl8pPr indent="-317500" lvl="7" marL="36576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8pPr>
            <a:lvl9pPr indent="-317500" lvl="8" marL="4114800" marR="0" rtl="0" algn="l">
              <a:lnSpc>
                <a:spcPct val="90000"/>
              </a:lnSpc>
              <a:spcBef>
                <a:spcPts val="400"/>
              </a:spcBef>
              <a:spcAft>
                <a:spcPts val="40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9pPr>
          </a:lstStyle>
          <a:p/>
        </p:txBody>
      </p:sp>
      <p:cxnSp>
        <p:nvCxnSpPr>
          <p:cNvPr id="12" name="Google Shape;12;p1"/>
          <p:cNvCxnSpPr/>
          <p:nvPr/>
        </p:nvCxnSpPr>
        <p:spPr>
          <a:xfrm rot="10800000">
            <a:off x="429491" y="172429"/>
            <a:ext cx="0" cy="1196400"/>
          </a:xfrm>
          <a:prstGeom prst="straightConnector1">
            <a:avLst/>
          </a:prstGeom>
          <a:noFill/>
          <a:ln cap="flat" cmpd="sng" w="19050">
            <a:solidFill>
              <a:srgbClr val="4C3282"/>
            </a:solidFill>
            <a:prstDash val="solid"/>
            <a:round/>
            <a:headEnd len="sm" w="sm" type="none"/>
            <a:tailEnd len="sm" w="sm" type="none"/>
          </a:ln>
        </p:spPr>
      </p:cxnSp>
      <p:sp>
        <p:nvSpPr>
          <p:cNvPr id="13" name="Google Shape;13;p1"/>
          <p:cNvSpPr txBox="1"/>
          <p:nvPr/>
        </p:nvSpPr>
        <p:spPr>
          <a:xfrm>
            <a:off x="0" y="6495350"/>
            <a:ext cx="4278900" cy="363300"/>
          </a:xfrm>
          <a:prstGeom prst="rect">
            <a:avLst/>
          </a:prstGeom>
          <a:noFill/>
          <a:ln>
            <a:noFill/>
          </a:ln>
        </p:spPr>
        <p:txBody>
          <a:bodyPr anchorCtr="0" anchor="ctr" bIns="88375" lIns="88375" spcFirstLastPara="1" rIns="88375" wrap="square" tIns="88375">
            <a:spAutoFit/>
          </a:bodyPr>
          <a:lstStyle/>
          <a:p>
            <a:pPr indent="0" lvl="0" marL="0" rtl="0" algn="l">
              <a:spcBef>
                <a:spcPts val="0"/>
              </a:spcBef>
              <a:spcAft>
                <a:spcPts val="0"/>
              </a:spcAft>
              <a:buNone/>
            </a:pPr>
            <a:r>
              <a:rPr lang="en-US" sz="1200">
                <a:solidFill>
                  <a:srgbClr val="595959"/>
                </a:solidFill>
                <a:latin typeface="Quattrocento Sans"/>
                <a:ea typeface="Quattrocento Sans"/>
                <a:cs typeface="Quattrocento Sans"/>
                <a:sym typeface="Quattrocento Sans"/>
              </a:rPr>
              <a:t>CSE 373 24WI </a:t>
            </a:r>
            <a:endParaRPr sz="1200">
              <a:solidFill>
                <a:srgbClr val="595959"/>
              </a:solidFill>
              <a:latin typeface="Quattrocento Sans"/>
              <a:ea typeface="Quattrocento Sans"/>
              <a:cs typeface="Quattrocento Sans"/>
              <a:sym typeface="Quattrocento Sans"/>
            </a:endParaRPr>
          </a:p>
        </p:txBody>
      </p:sp>
      <p:sp>
        <p:nvSpPr>
          <p:cNvPr id="14" name="Google Shape;14;p1"/>
          <p:cNvSpPr txBox="1"/>
          <p:nvPr/>
        </p:nvSpPr>
        <p:spPr>
          <a:xfrm>
            <a:off x="7913400" y="6495350"/>
            <a:ext cx="4278900" cy="363300"/>
          </a:xfrm>
          <a:prstGeom prst="rect">
            <a:avLst/>
          </a:prstGeom>
          <a:noFill/>
          <a:ln>
            <a:noFill/>
          </a:ln>
        </p:spPr>
        <p:txBody>
          <a:bodyPr anchorCtr="0" anchor="ctr" bIns="88375" lIns="88375" spcFirstLastPara="1" rIns="88375" wrap="square" tIns="88375">
            <a:spAutoFit/>
          </a:bodyPr>
          <a:lstStyle/>
          <a:p>
            <a:pPr indent="0" lvl="0" marL="0" rtl="0" algn="r">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pollev.com/champk" TargetMode="Externa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www.youtube.com/watch?v=vYquumk4nWw" TargetMode="Externa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www.youtube.com/watch?v=vYquumk4nWw" TargetMode="Externa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pollev.com/champk" TargetMode="Externa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edstem.org/us/courses/50616/discussion/4443316"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 Id="rId3"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 Id="rId3"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1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s://www.youtube.com/watch?v=xOlhR_2QCXY" TargetMode="External"/><Relationship Id="rId4" Type="http://schemas.openxmlformats.org/officeDocument/2006/relationships/image" Target="../media/image1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0.png"/><Relationship Id="rId4" Type="http://schemas.openxmlformats.org/officeDocument/2006/relationships/image" Target="../media/image1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6.xml"/><Relationship Id="rId3" Type="http://schemas.openxmlformats.org/officeDocument/2006/relationships/hyperlink" Target="https://www.youtube.com/watch?v=nLmhmB6NzcM" TargetMode="External"/><Relationship Id="rId4" Type="http://schemas.openxmlformats.org/officeDocument/2006/relationships/hyperlink" Target="https://www.youtube.com/watch?v=aPQY__2H3tE"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youtube.com/watch?v=nu4gDuFabI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en.wikipedia.org/wiki/Counting_sort" TargetMode="External"/><Relationship Id="rId4" Type="http://schemas.openxmlformats.org/officeDocument/2006/relationships/hyperlink" Target="https://en.wikipedia.org/wiki/External_sortin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0"/>
          <p:cNvSpPr txBox="1"/>
          <p:nvPr>
            <p:ph type="ctrTitle"/>
          </p:nvPr>
        </p:nvSpPr>
        <p:spPr>
          <a:xfrm>
            <a:off x="457200" y="4960137"/>
            <a:ext cx="7772400" cy="1463100"/>
          </a:xfrm>
          <a:prstGeom prst="rect">
            <a:avLst/>
          </a:prstGeom>
          <a:noFill/>
          <a:ln>
            <a:noFill/>
          </a:ln>
        </p:spPr>
        <p:txBody>
          <a:bodyPr anchorCtr="0" anchor="ctr" bIns="45700" lIns="91425" spcFirstLastPara="1" rIns="91425" wrap="square" tIns="45700">
            <a:normAutofit/>
          </a:bodyPr>
          <a:lstStyle/>
          <a:p>
            <a:pPr indent="0" lvl="0" marL="0" rtl="0" algn="r">
              <a:lnSpc>
                <a:spcPct val="80000"/>
              </a:lnSpc>
              <a:spcBef>
                <a:spcPts val="0"/>
              </a:spcBef>
              <a:spcAft>
                <a:spcPts val="0"/>
              </a:spcAft>
              <a:buClr>
                <a:srgbClr val="4C3282"/>
              </a:buClr>
              <a:buSzPts val="5000"/>
              <a:buFont typeface="Quattrocento Sans"/>
              <a:buNone/>
            </a:pPr>
            <a:r>
              <a:rPr lang="en-US"/>
              <a:t>Lecture 21: Dynamic Programming</a:t>
            </a:r>
            <a:endParaRPr/>
          </a:p>
        </p:txBody>
      </p:sp>
      <p:sp>
        <p:nvSpPr>
          <p:cNvPr id="139" name="Google Shape;139;p20"/>
          <p:cNvSpPr txBox="1"/>
          <p:nvPr>
            <p:ph idx="1" type="subTitle"/>
          </p:nvPr>
        </p:nvSpPr>
        <p:spPr>
          <a:xfrm>
            <a:off x="8610600" y="4960137"/>
            <a:ext cx="3200400" cy="14631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US"/>
              <a:t>CSE 373: Data Structures and Algorithms</a:t>
            </a:r>
            <a:endParaRPr/>
          </a:p>
        </p:txBody>
      </p:sp>
      <p:sp>
        <p:nvSpPr>
          <p:cNvPr id="140" name="Google Shape;140;p20"/>
          <p:cNvSpPr txBox="1"/>
          <p:nvPr/>
        </p:nvSpPr>
        <p:spPr>
          <a:xfrm>
            <a:off x="8610600" y="351000"/>
            <a:ext cx="3200400" cy="2154900"/>
          </a:xfrm>
          <a:prstGeom prst="rect">
            <a:avLst/>
          </a:prstGeom>
          <a:solidFill>
            <a:srgbClr val="4C3282"/>
          </a:solidFill>
          <a:ln cap="flat" cmpd="sng" w="2857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US" sz="2400">
                <a:solidFill>
                  <a:srgbClr val="FFFFFF"/>
                </a:solidFill>
                <a:latin typeface="Quattrocento Sans"/>
                <a:ea typeface="Quattrocento Sans"/>
                <a:cs typeface="Quattrocento Sans"/>
                <a:sym typeface="Quattrocento Sans"/>
              </a:rPr>
              <a:t>Answer the Warm Up:</a:t>
            </a:r>
            <a:endParaRPr sz="2400">
              <a:solidFill>
                <a:srgbClr val="FFFFFF"/>
              </a:solidFill>
              <a:latin typeface="Quattrocento Sans"/>
              <a:ea typeface="Quattrocento Sans"/>
              <a:cs typeface="Quattrocento Sans"/>
              <a:sym typeface="Quattrocento Sans"/>
            </a:endParaRPr>
          </a:p>
          <a:p>
            <a:pPr indent="0" lvl="0" marL="0" rtl="0" algn="ctr">
              <a:spcBef>
                <a:spcPts val="0"/>
              </a:spcBef>
              <a:spcAft>
                <a:spcPts val="0"/>
              </a:spcAft>
              <a:buNone/>
            </a:pPr>
            <a:r>
              <a:rPr lang="en-US" sz="2400" u="sng">
                <a:solidFill>
                  <a:srgbClr val="FFFFFF"/>
                </a:solidFill>
                <a:latin typeface="Quattrocento Sans"/>
                <a:ea typeface="Quattrocento Sans"/>
                <a:cs typeface="Quattrocento Sans"/>
                <a:sym typeface="Quattrocento Sans"/>
                <a:hlinkClick r:id="rId3">
                  <a:extLst>
                    <a:ext uri="{A12FA001-AC4F-418D-AE19-62706E023703}">
                      <ahyp:hlinkClr val="tx"/>
                    </a:ext>
                  </a:extLst>
                </a:hlinkClick>
              </a:rPr>
              <a:t>PollEv.com/champk</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pic>
        <p:nvPicPr>
          <p:cNvPr id="141" name="Google Shape;141;p20"/>
          <p:cNvPicPr preferRelativeResize="0"/>
          <p:nvPr/>
        </p:nvPicPr>
        <p:blipFill>
          <a:blip r:embed="rId4">
            <a:alphaModFix/>
          </a:blip>
          <a:stretch>
            <a:fillRect/>
          </a:stretch>
        </p:blipFill>
        <p:spPr>
          <a:xfrm>
            <a:off x="9615178" y="1215900"/>
            <a:ext cx="1191250" cy="1203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9"/>
          <p:cNvSpPr/>
          <p:nvPr/>
        </p:nvSpPr>
        <p:spPr>
          <a:xfrm>
            <a:off x="655200" y="4323775"/>
            <a:ext cx="10622700" cy="2149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9"/>
          <p:cNvSpPr txBox="1"/>
          <p:nvPr>
            <p:ph type="title"/>
          </p:nvPr>
        </p:nvSpPr>
        <p:spPr>
          <a:xfrm>
            <a:off x="415600" y="593367"/>
            <a:ext cx="11360700" cy="763500"/>
          </a:xfrm>
          <a:prstGeom prst="rect">
            <a:avLst/>
          </a:prstGeom>
        </p:spPr>
        <p:txBody>
          <a:bodyPr anchorCtr="0" anchor="ctr" bIns="44175" lIns="88375" spcFirstLastPara="1" rIns="88375" wrap="square" tIns="44175">
            <a:normAutofit/>
          </a:bodyPr>
          <a:lstStyle/>
          <a:p>
            <a:pPr indent="0" lvl="0" marL="0" rtl="0" algn="l">
              <a:spcBef>
                <a:spcPts val="0"/>
              </a:spcBef>
              <a:spcAft>
                <a:spcPts val="0"/>
              </a:spcAft>
              <a:buNone/>
            </a:pPr>
            <a:r>
              <a:rPr lang="en-US"/>
              <a:t>What is Dynamic Programming</a:t>
            </a:r>
            <a:endParaRPr/>
          </a:p>
        </p:txBody>
      </p:sp>
      <p:sp>
        <p:nvSpPr>
          <p:cNvPr id="243" name="Google Shape;243;p29"/>
          <p:cNvSpPr txBox="1"/>
          <p:nvPr>
            <p:ph idx="1" type="body"/>
          </p:nvPr>
        </p:nvSpPr>
        <p:spPr>
          <a:xfrm>
            <a:off x="415600" y="1536633"/>
            <a:ext cx="11360700" cy="1978500"/>
          </a:xfrm>
          <a:prstGeom prst="rect">
            <a:avLst/>
          </a:prstGeom>
        </p:spPr>
        <p:txBody>
          <a:bodyPr anchorCtr="0" anchor="t" bIns="44175" lIns="44175" spcFirstLastPara="1" rIns="44175" wrap="square" tIns="44175">
            <a:spAutoFit/>
          </a:bodyPr>
          <a:lstStyle/>
          <a:p>
            <a:pPr indent="0" lvl="0" marL="0" rtl="0" algn="l">
              <a:spcBef>
                <a:spcPts val="1200"/>
              </a:spcBef>
              <a:spcAft>
                <a:spcPts val="0"/>
              </a:spcAft>
              <a:buNone/>
            </a:pPr>
            <a:r>
              <a:rPr lang="en-US" sz="2500"/>
              <a:t>An algorithmic technique of optimizing a given algorithm by:</a:t>
            </a:r>
            <a:endParaRPr sz="2500"/>
          </a:p>
          <a:p>
            <a:pPr indent="-381000" lvl="0" marL="457200" rtl="0" algn="l">
              <a:spcBef>
                <a:spcPts val="1200"/>
              </a:spcBef>
              <a:spcAft>
                <a:spcPts val="0"/>
              </a:spcAft>
              <a:buSzPts val="2400"/>
              <a:buChar char="●"/>
            </a:pPr>
            <a:r>
              <a:rPr lang="en-US" sz="2400"/>
              <a:t>Identifying the final solution as a summation of solutions to smaller sub problems</a:t>
            </a:r>
            <a:endParaRPr sz="2400"/>
          </a:p>
          <a:p>
            <a:pPr indent="-349250" lvl="1" marL="914400" rtl="0" algn="l">
              <a:spcBef>
                <a:spcPts val="0"/>
              </a:spcBef>
              <a:spcAft>
                <a:spcPts val="0"/>
              </a:spcAft>
              <a:buSzPts val="1900"/>
              <a:buChar char="○"/>
            </a:pPr>
            <a:r>
              <a:rPr lang="en-US" sz="1900"/>
              <a:t>Building off of “divide and conquer”</a:t>
            </a:r>
            <a:endParaRPr sz="1900"/>
          </a:p>
          <a:p>
            <a:pPr indent="-381000" lvl="0" marL="457200" rtl="0" algn="l">
              <a:spcBef>
                <a:spcPts val="1000"/>
              </a:spcBef>
              <a:spcAft>
                <a:spcPts val="0"/>
              </a:spcAft>
              <a:buSzPts val="2400"/>
              <a:buChar char="●"/>
            </a:pPr>
            <a:r>
              <a:rPr lang="en-US" sz="2400"/>
              <a:t>Intelligently ordering our solutions to the sub-problems to build up to the final solution</a:t>
            </a:r>
            <a:endParaRPr sz="2400"/>
          </a:p>
        </p:txBody>
      </p:sp>
      <p:pic>
        <p:nvPicPr>
          <p:cNvPr id="244" name="Google Shape;244;p29"/>
          <p:cNvPicPr preferRelativeResize="0"/>
          <p:nvPr/>
        </p:nvPicPr>
        <p:blipFill>
          <a:blip r:embed="rId3">
            <a:alphaModFix/>
          </a:blip>
          <a:stretch>
            <a:fillRect/>
          </a:stretch>
        </p:blipFill>
        <p:spPr>
          <a:xfrm>
            <a:off x="885350" y="4467650"/>
            <a:ext cx="7220756" cy="1805175"/>
          </a:xfrm>
          <a:prstGeom prst="rect">
            <a:avLst/>
          </a:prstGeom>
          <a:noFill/>
          <a:ln>
            <a:noFill/>
          </a:ln>
        </p:spPr>
      </p:pic>
      <p:pic>
        <p:nvPicPr>
          <p:cNvPr id="245" name="Google Shape;245;p29"/>
          <p:cNvPicPr preferRelativeResize="0"/>
          <p:nvPr/>
        </p:nvPicPr>
        <p:blipFill>
          <a:blip r:embed="rId4">
            <a:alphaModFix/>
          </a:blip>
          <a:stretch>
            <a:fillRect/>
          </a:stretch>
        </p:blipFill>
        <p:spPr>
          <a:xfrm>
            <a:off x="9050550" y="4521487"/>
            <a:ext cx="1729250" cy="1754375"/>
          </a:xfrm>
          <a:prstGeom prst="rect">
            <a:avLst/>
          </a:prstGeom>
          <a:noFill/>
          <a:ln>
            <a:noFill/>
          </a:ln>
        </p:spPr>
      </p:pic>
      <p:cxnSp>
        <p:nvCxnSpPr>
          <p:cNvPr id="246" name="Google Shape;246;p29"/>
          <p:cNvCxnSpPr/>
          <p:nvPr/>
        </p:nvCxnSpPr>
        <p:spPr>
          <a:xfrm>
            <a:off x="8283582" y="5370238"/>
            <a:ext cx="589500" cy="0"/>
          </a:xfrm>
          <a:prstGeom prst="straightConnector1">
            <a:avLst/>
          </a:prstGeom>
          <a:noFill/>
          <a:ln cap="flat" cmpd="sng" w="38100">
            <a:solidFill>
              <a:schemeClr val="lt1"/>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0"/>
          <p:cNvSpPr txBox="1"/>
          <p:nvPr>
            <p:ph type="title"/>
          </p:nvPr>
        </p:nvSpPr>
        <p:spPr>
          <a:xfrm>
            <a:off x="415600" y="593367"/>
            <a:ext cx="11360700" cy="763500"/>
          </a:xfrm>
          <a:prstGeom prst="rect">
            <a:avLst/>
          </a:prstGeom>
        </p:spPr>
        <p:txBody>
          <a:bodyPr anchorCtr="0" anchor="ctr" bIns="44175" lIns="88375" spcFirstLastPara="1" rIns="88375" wrap="square" tIns="44175">
            <a:normAutofit/>
          </a:bodyPr>
          <a:lstStyle/>
          <a:p>
            <a:pPr indent="0" lvl="0" marL="0" rtl="0" algn="l">
              <a:spcBef>
                <a:spcPts val="0"/>
              </a:spcBef>
              <a:spcAft>
                <a:spcPts val="0"/>
              </a:spcAft>
              <a:buNone/>
            </a:pPr>
            <a:r>
              <a:rPr lang="en-US"/>
              <a:t>Dynamic Programming Techniques</a:t>
            </a:r>
            <a:endParaRPr/>
          </a:p>
        </p:txBody>
      </p:sp>
      <p:sp>
        <p:nvSpPr>
          <p:cNvPr id="252" name="Google Shape;252;p30"/>
          <p:cNvSpPr txBox="1"/>
          <p:nvPr>
            <p:ph idx="1" type="body"/>
          </p:nvPr>
        </p:nvSpPr>
        <p:spPr>
          <a:xfrm>
            <a:off x="679825" y="1536633"/>
            <a:ext cx="11360700" cy="3513900"/>
          </a:xfrm>
          <a:prstGeom prst="rect">
            <a:avLst/>
          </a:prstGeom>
        </p:spPr>
        <p:txBody>
          <a:bodyPr anchorCtr="0" anchor="t" bIns="44175" lIns="44175" spcFirstLastPara="1" rIns="44175" wrap="square" tIns="44175">
            <a:spAutoFit/>
          </a:bodyPr>
          <a:lstStyle/>
          <a:p>
            <a:pPr indent="-387350" lvl="0" marL="457200" rtl="0" algn="l">
              <a:spcBef>
                <a:spcPts val="1200"/>
              </a:spcBef>
              <a:spcAft>
                <a:spcPts val="0"/>
              </a:spcAft>
              <a:buSzPts val="2500"/>
              <a:buAutoNum type="arabicPeriod"/>
            </a:pPr>
            <a:r>
              <a:rPr lang="en-US" sz="2500"/>
              <a:t>Design “brute force” recursive </a:t>
            </a:r>
            <a:r>
              <a:rPr lang="en-US" sz="2500"/>
              <a:t>solution</a:t>
            </a:r>
            <a:r>
              <a:rPr lang="en-US" sz="2500"/>
              <a:t> </a:t>
            </a:r>
            <a:endParaRPr sz="2500"/>
          </a:p>
          <a:p>
            <a:pPr indent="-387350" lvl="0" marL="457200" rtl="0" algn="l">
              <a:spcBef>
                <a:spcPts val="1200"/>
              </a:spcBef>
              <a:spcAft>
                <a:spcPts val="0"/>
              </a:spcAft>
              <a:buSzPts val="2500"/>
              <a:buAutoNum type="arabicPeriod"/>
            </a:pPr>
            <a:r>
              <a:rPr lang="en-US" sz="2500"/>
              <a:t>Take a recursive algorithm and find the overlapping subproblems, then cache the results for future recursive calls. (Memoize)</a:t>
            </a:r>
            <a:endParaRPr sz="2500"/>
          </a:p>
          <a:p>
            <a:pPr indent="-387350" lvl="1" marL="914400" rtl="0" algn="l">
              <a:spcBef>
                <a:spcPts val="300"/>
              </a:spcBef>
              <a:spcAft>
                <a:spcPts val="0"/>
              </a:spcAft>
              <a:buSzPts val="2500"/>
              <a:buAutoNum type="alphaLcPeriod"/>
            </a:pPr>
            <a:r>
              <a:rPr lang="en-US" sz="2500"/>
              <a:t>Store subproblems of the main problem so we don’t have to re-compute them when we need them later on in solving the main problem</a:t>
            </a:r>
            <a:endParaRPr sz="2500"/>
          </a:p>
          <a:p>
            <a:pPr indent="-387350" lvl="0" marL="457200" rtl="0" algn="l">
              <a:spcBef>
                <a:spcPts val="1200"/>
              </a:spcBef>
              <a:spcAft>
                <a:spcPts val="0"/>
              </a:spcAft>
              <a:buSzPts val="2500"/>
              <a:buAutoNum type="arabicPeriod"/>
            </a:pPr>
            <a:r>
              <a:rPr lang="en-US" sz="2500"/>
              <a:t>Bottom up approach</a:t>
            </a:r>
            <a:endParaRPr sz="2500"/>
          </a:p>
          <a:p>
            <a:pPr indent="0" lvl="0" marL="1219200" rtl="0" algn="l">
              <a:spcBef>
                <a:spcPts val="1200"/>
              </a:spcBef>
              <a:spcAft>
                <a:spcPts val="0"/>
              </a:spcAft>
              <a:buNone/>
            </a:pPr>
            <a:r>
              <a:t/>
            </a:r>
            <a:endParaRPr sz="2500"/>
          </a:p>
          <a:p>
            <a:pPr indent="0" lvl="0" marL="0" rtl="0" algn="ctr">
              <a:spcBef>
                <a:spcPts val="1200"/>
              </a:spcBef>
              <a:spcAft>
                <a:spcPts val="0"/>
              </a:spcAft>
              <a:buNone/>
            </a:pPr>
            <a:r>
              <a:rPr lang="en-US" sz="2500"/>
              <a:t>A little confusing? Don’t worry, you are not alone!</a:t>
            </a:r>
            <a:endParaRPr sz="25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1"/>
          <p:cNvSpPr txBox="1"/>
          <p:nvPr/>
        </p:nvSpPr>
        <p:spPr>
          <a:xfrm>
            <a:off x="1870000" y="2701300"/>
            <a:ext cx="7257600" cy="2824500"/>
          </a:xfrm>
          <a:prstGeom prst="rect">
            <a:avLst/>
          </a:prstGeom>
          <a:noFill/>
          <a:ln>
            <a:noFill/>
          </a:ln>
        </p:spPr>
        <p:txBody>
          <a:bodyPr anchorCtr="0" anchor="t" bIns="45700" lIns="45700" spcFirstLastPara="1" rIns="45700" wrap="square" tIns="45700">
            <a:spAutoFit/>
          </a:bodyPr>
          <a:lstStyle/>
          <a:p>
            <a:pPr indent="0" lvl="0" marL="0" rtl="0" algn="l">
              <a:lnSpc>
                <a:spcPct val="90000"/>
              </a:lnSpc>
              <a:spcBef>
                <a:spcPts val="600"/>
              </a:spcBef>
              <a:spcAft>
                <a:spcPts val="0"/>
              </a:spcAft>
              <a:buNone/>
            </a:pPr>
            <a:r>
              <a:rPr lang="en-US" sz="3500">
                <a:solidFill>
                  <a:srgbClr val="888888"/>
                </a:solidFill>
                <a:highlight>
                  <a:srgbClr val="FFFFFF"/>
                </a:highlight>
                <a:latin typeface="Quattrocento Sans"/>
                <a:ea typeface="Quattrocento Sans"/>
                <a:cs typeface="Quattrocento Sans"/>
                <a:sym typeface="Quattrocento Sans"/>
              </a:rPr>
              <a:t>Intro to Dynamic Programming</a:t>
            </a:r>
            <a:endParaRPr sz="3500">
              <a:solidFill>
                <a:srgbClr val="888888"/>
              </a:solidFill>
              <a:highlight>
                <a:srgbClr val="FFFFFF"/>
              </a:highlight>
              <a:latin typeface="Quattrocento Sans"/>
              <a:ea typeface="Quattrocento Sans"/>
              <a:cs typeface="Quattrocento Sans"/>
              <a:sym typeface="Quattrocento Sans"/>
            </a:endParaRPr>
          </a:p>
          <a:p>
            <a:pPr indent="0" lvl="0" marL="0" rtl="0" algn="l">
              <a:lnSpc>
                <a:spcPct val="90000"/>
              </a:lnSpc>
              <a:spcBef>
                <a:spcPts val="600"/>
              </a:spcBef>
              <a:spcAft>
                <a:spcPts val="0"/>
              </a:spcAft>
              <a:buNone/>
            </a:pPr>
            <a:r>
              <a:rPr lang="en-US" sz="3500">
                <a:solidFill>
                  <a:schemeClr val="dk1"/>
                </a:solidFill>
                <a:highlight>
                  <a:srgbClr val="FFFFFF"/>
                </a:highlight>
                <a:latin typeface="Quattrocento Sans"/>
                <a:ea typeface="Quattrocento Sans"/>
                <a:cs typeface="Quattrocento Sans"/>
                <a:sym typeface="Quattrocento Sans"/>
              </a:rPr>
              <a:t>Fibonacci Problem</a:t>
            </a:r>
            <a:endParaRPr sz="3500">
              <a:solidFill>
                <a:schemeClr val="dk1"/>
              </a:solidFill>
              <a:highlight>
                <a:srgbClr val="FFFFFF"/>
              </a:highlight>
              <a:latin typeface="Quattrocento Sans"/>
              <a:ea typeface="Quattrocento Sans"/>
              <a:cs typeface="Quattrocento Sans"/>
              <a:sym typeface="Quattrocento Sans"/>
            </a:endParaRPr>
          </a:p>
          <a:p>
            <a:pPr indent="0" lvl="0" marL="0" rtl="0" algn="l">
              <a:lnSpc>
                <a:spcPct val="90000"/>
              </a:lnSpc>
              <a:spcBef>
                <a:spcPts val="600"/>
              </a:spcBef>
              <a:spcAft>
                <a:spcPts val="0"/>
              </a:spcAft>
              <a:buNone/>
            </a:pPr>
            <a:r>
              <a:rPr lang="en-US" sz="3500">
                <a:solidFill>
                  <a:srgbClr val="888888"/>
                </a:solidFill>
                <a:highlight>
                  <a:srgbClr val="FFFFFF"/>
                </a:highlight>
                <a:latin typeface="Quattrocento Sans"/>
                <a:ea typeface="Quattrocento Sans"/>
                <a:cs typeface="Quattrocento Sans"/>
                <a:sym typeface="Quattrocento Sans"/>
              </a:rPr>
              <a:t>Staircase Problem</a:t>
            </a:r>
            <a:endParaRPr sz="3500">
              <a:solidFill>
                <a:srgbClr val="888888"/>
              </a:solidFill>
              <a:highlight>
                <a:srgbClr val="FFFFFF"/>
              </a:highlight>
              <a:latin typeface="Quattrocento Sans"/>
              <a:ea typeface="Quattrocento Sans"/>
              <a:cs typeface="Quattrocento Sans"/>
              <a:sym typeface="Quattrocento Sans"/>
            </a:endParaRPr>
          </a:p>
          <a:p>
            <a:pPr indent="0" lvl="0" marL="0" rtl="0" algn="l">
              <a:lnSpc>
                <a:spcPct val="90000"/>
              </a:lnSpc>
              <a:spcBef>
                <a:spcPts val="600"/>
              </a:spcBef>
              <a:spcAft>
                <a:spcPts val="0"/>
              </a:spcAft>
              <a:buNone/>
            </a:pPr>
            <a:r>
              <a:rPr lang="en-US" sz="3500">
                <a:solidFill>
                  <a:srgbClr val="888888"/>
                </a:solidFill>
                <a:highlight>
                  <a:srgbClr val="FFFFFF"/>
                </a:highlight>
                <a:latin typeface="Quattrocento Sans"/>
                <a:ea typeface="Quattrocento Sans"/>
                <a:cs typeface="Quattrocento Sans"/>
                <a:sym typeface="Quattrocento Sans"/>
              </a:rPr>
              <a:t>Box Problem</a:t>
            </a:r>
            <a:endParaRPr sz="3500">
              <a:solidFill>
                <a:srgbClr val="888888"/>
              </a:solidFill>
              <a:highlight>
                <a:srgbClr val="FFFFFF"/>
              </a:highlight>
              <a:latin typeface="Quattrocento Sans"/>
              <a:ea typeface="Quattrocento Sans"/>
              <a:cs typeface="Quattrocento Sans"/>
              <a:sym typeface="Quattrocento Sans"/>
            </a:endParaRPr>
          </a:p>
          <a:p>
            <a:pPr indent="0" lvl="0" marL="0" rtl="0" algn="l">
              <a:lnSpc>
                <a:spcPct val="90000"/>
              </a:lnSpc>
              <a:spcBef>
                <a:spcPts val="600"/>
              </a:spcBef>
              <a:spcAft>
                <a:spcPts val="0"/>
              </a:spcAft>
              <a:buNone/>
            </a:pPr>
            <a:r>
              <a:rPr lang="en-US" sz="3500">
                <a:solidFill>
                  <a:srgbClr val="888888"/>
                </a:solidFill>
                <a:highlight>
                  <a:srgbClr val="FFFFFF"/>
                </a:highlight>
                <a:latin typeface="Quattrocento Sans"/>
                <a:ea typeface="Quattrocento Sans"/>
                <a:cs typeface="Quattrocento Sans"/>
                <a:sym typeface="Quattrocento Sans"/>
              </a:rPr>
              <a:t>Knapsack Problem</a:t>
            </a:r>
            <a:endParaRPr sz="3500">
              <a:solidFill>
                <a:srgbClr val="888888"/>
              </a:solidFill>
              <a:highlight>
                <a:srgbClr val="FFFFFF"/>
              </a:highlight>
              <a:latin typeface="Quattrocento Sans"/>
              <a:ea typeface="Quattrocento Sans"/>
              <a:cs typeface="Quattrocento Sans"/>
              <a:sym typeface="Quattrocento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2"/>
          <p:cNvSpPr txBox="1"/>
          <p:nvPr>
            <p:ph type="title"/>
          </p:nvPr>
        </p:nvSpPr>
        <p:spPr>
          <a:xfrm>
            <a:off x="415600" y="364767"/>
            <a:ext cx="11360700" cy="763500"/>
          </a:xfrm>
          <a:prstGeom prst="rect">
            <a:avLst/>
          </a:prstGeom>
        </p:spPr>
        <p:txBody>
          <a:bodyPr anchorCtr="0" anchor="ctr" bIns="44175" lIns="88375" spcFirstLastPara="1" rIns="88375" wrap="square" tIns="44175">
            <a:normAutofit/>
          </a:bodyPr>
          <a:lstStyle/>
          <a:p>
            <a:pPr indent="0" lvl="0" marL="0" rtl="0" algn="l">
              <a:spcBef>
                <a:spcPts val="0"/>
              </a:spcBef>
              <a:spcAft>
                <a:spcPts val="0"/>
              </a:spcAft>
              <a:buNone/>
            </a:pPr>
            <a:r>
              <a:rPr lang="en-US"/>
              <a:t>Question </a:t>
            </a:r>
            <a:endParaRPr/>
          </a:p>
        </p:txBody>
      </p:sp>
      <p:sp>
        <p:nvSpPr>
          <p:cNvPr id="263" name="Google Shape;263;p32"/>
          <p:cNvSpPr txBox="1"/>
          <p:nvPr>
            <p:ph idx="1" type="body"/>
          </p:nvPr>
        </p:nvSpPr>
        <p:spPr>
          <a:xfrm>
            <a:off x="643800" y="1536633"/>
            <a:ext cx="11360700" cy="1991700"/>
          </a:xfrm>
          <a:prstGeom prst="rect">
            <a:avLst/>
          </a:prstGeom>
        </p:spPr>
        <p:txBody>
          <a:bodyPr anchorCtr="0" anchor="t" bIns="44175" lIns="44175" spcFirstLastPara="1" rIns="44175" wrap="square" tIns="44175">
            <a:spAutoFit/>
          </a:bodyPr>
          <a:lstStyle/>
          <a:p>
            <a:pPr indent="0" lvl="0" marL="0" rtl="0" algn="l">
              <a:spcBef>
                <a:spcPts val="1200"/>
              </a:spcBef>
              <a:spcAft>
                <a:spcPts val="0"/>
              </a:spcAft>
              <a:buNone/>
            </a:pPr>
            <a:r>
              <a:rPr lang="en-US"/>
              <a:t>Given a number </a:t>
            </a:r>
            <a:r>
              <a:rPr lang="en-US">
                <a:latin typeface="Courier New"/>
                <a:ea typeface="Courier New"/>
                <a:cs typeface="Courier New"/>
                <a:sym typeface="Courier New"/>
              </a:rPr>
              <a:t>n</a:t>
            </a:r>
            <a:r>
              <a:rPr lang="en-US"/>
              <a:t>, print </a:t>
            </a:r>
            <a:r>
              <a:rPr lang="en-US">
                <a:latin typeface="Courier New"/>
                <a:ea typeface="Courier New"/>
                <a:cs typeface="Courier New"/>
                <a:sym typeface="Courier New"/>
              </a:rPr>
              <a:t>n</a:t>
            </a:r>
            <a:r>
              <a:rPr lang="en-US"/>
              <a:t>-th Fibonacci Number. </a:t>
            </a:r>
            <a:endParaRPr/>
          </a:p>
          <a:p>
            <a:pPr indent="0" lvl="0" marL="0" rtl="0" algn="l">
              <a:spcBef>
                <a:spcPts val="1200"/>
              </a:spcBef>
              <a:spcAft>
                <a:spcPts val="0"/>
              </a:spcAft>
              <a:buNone/>
            </a:pPr>
            <a:r>
              <a:rPr lang="en-US"/>
              <a:t>Fibonacci(n) = Fibonacci(n-1) + Fibonacci(n-2)</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US">
                <a:solidFill>
                  <a:srgbClr val="674EA7"/>
                </a:solidFill>
              </a:rPr>
              <a:t>How can we solve this problem in the most optimized way?</a:t>
            </a:r>
            <a:endParaRPr>
              <a:solidFill>
                <a:srgbClr val="674EA7"/>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3"/>
          <p:cNvSpPr txBox="1"/>
          <p:nvPr>
            <p:ph type="title"/>
          </p:nvPr>
        </p:nvSpPr>
        <p:spPr>
          <a:xfrm>
            <a:off x="491800" y="364767"/>
            <a:ext cx="11360700" cy="763500"/>
          </a:xfrm>
          <a:prstGeom prst="rect">
            <a:avLst/>
          </a:prstGeom>
        </p:spPr>
        <p:txBody>
          <a:bodyPr anchorCtr="0" anchor="ctr" bIns="44175" lIns="88375" spcFirstLastPara="1" rIns="88375" wrap="square" tIns="44175">
            <a:normAutofit/>
          </a:bodyPr>
          <a:lstStyle/>
          <a:p>
            <a:pPr indent="0" lvl="0" marL="0" rtl="0" algn="l">
              <a:spcBef>
                <a:spcPts val="0"/>
              </a:spcBef>
              <a:spcAft>
                <a:spcPts val="0"/>
              </a:spcAft>
              <a:buNone/>
            </a:pPr>
            <a:r>
              <a:rPr lang="en-US"/>
              <a:t>Clarify</a:t>
            </a:r>
            <a:endParaRPr/>
          </a:p>
        </p:txBody>
      </p:sp>
      <p:sp>
        <p:nvSpPr>
          <p:cNvPr id="269" name="Google Shape;269;p33"/>
          <p:cNvSpPr txBox="1"/>
          <p:nvPr>
            <p:ph idx="1" type="body"/>
          </p:nvPr>
        </p:nvSpPr>
        <p:spPr>
          <a:xfrm>
            <a:off x="829450" y="1489800"/>
            <a:ext cx="9391500" cy="3227700"/>
          </a:xfrm>
          <a:prstGeom prst="rect">
            <a:avLst/>
          </a:prstGeom>
        </p:spPr>
        <p:txBody>
          <a:bodyPr anchorCtr="0" anchor="t" bIns="44175" lIns="44175" spcFirstLastPara="1" rIns="44175" wrap="square" tIns="44175">
            <a:spAutoFit/>
          </a:bodyPr>
          <a:lstStyle/>
          <a:p>
            <a:pPr indent="-482600" lvl="0" marL="609600" rtl="0" algn="l">
              <a:spcBef>
                <a:spcPts val="1200"/>
              </a:spcBef>
              <a:spcAft>
                <a:spcPts val="0"/>
              </a:spcAft>
              <a:buSzPts val="2800"/>
              <a:buAutoNum type="arabicPeriod"/>
            </a:pPr>
            <a:r>
              <a:rPr lang="en-US" sz="2800"/>
              <a:t>Can </a:t>
            </a:r>
            <a:r>
              <a:rPr lang="en-US" sz="2800">
                <a:latin typeface="Courier New"/>
                <a:ea typeface="Courier New"/>
                <a:cs typeface="Courier New"/>
                <a:sym typeface="Courier New"/>
              </a:rPr>
              <a:t>n</a:t>
            </a:r>
            <a:r>
              <a:rPr lang="en-US" sz="2800"/>
              <a:t> be a non-positive number?</a:t>
            </a:r>
            <a:endParaRPr sz="2800"/>
          </a:p>
          <a:p>
            <a:pPr indent="-482600" lvl="1" marL="1219200" rtl="0" algn="l">
              <a:spcBef>
                <a:spcPts val="300"/>
              </a:spcBef>
              <a:spcAft>
                <a:spcPts val="0"/>
              </a:spcAft>
              <a:buSzPts val="2800"/>
              <a:buAutoNum type="alphaLcPeriod"/>
            </a:pPr>
            <a:r>
              <a:rPr lang="en-US" sz="2800"/>
              <a:t>Depends, </a:t>
            </a:r>
            <a:r>
              <a:rPr lang="en-US" sz="2800">
                <a:latin typeface="Courier New"/>
                <a:ea typeface="Courier New"/>
                <a:cs typeface="Courier New"/>
                <a:sym typeface="Courier New"/>
              </a:rPr>
              <a:t>n</a:t>
            </a:r>
            <a:r>
              <a:rPr lang="en-US" sz="2800"/>
              <a:t> can be 0, but not negative. </a:t>
            </a:r>
            <a:endParaRPr sz="2800"/>
          </a:p>
          <a:p>
            <a:pPr indent="-482600" lvl="0" marL="609600" rtl="0" algn="l">
              <a:spcBef>
                <a:spcPts val="1200"/>
              </a:spcBef>
              <a:spcAft>
                <a:spcPts val="0"/>
              </a:spcAft>
              <a:buSzPts val="2800"/>
              <a:buAutoNum type="arabicPeriod"/>
            </a:pPr>
            <a:r>
              <a:rPr lang="en-US" sz="2800"/>
              <a:t>Can we use additional data structures?</a:t>
            </a:r>
            <a:endParaRPr sz="2800"/>
          </a:p>
          <a:p>
            <a:pPr indent="-482600" lvl="1" marL="1219200" rtl="0" algn="l">
              <a:spcBef>
                <a:spcPts val="300"/>
              </a:spcBef>
              <a:spcAft>
                <a:spcPts val="0"/>
              </a:spcAft>
              <a:buSzPts val="2800"/>
              <a:buAutoNum type="alphaLcPeriod"/>
            </a:pPr>
            <a:r>
              <a:rPr lang="en-US" sz="2800"/>
              <a:t>Yes, assume we want the fastest overall runtime. </a:t>
            </a:r>
            <a:endParaRPr sz="2800"/>
          </a:p>
          <a:p>
            <a:pPr indent="-482600" lvl="0" marL="609600" rtl="0" algn="l">
              <a:spcBef>
                <a:spcPts val="1200"/>
              </a:spcBef>
              <a:spcAft>
                <a:spcPts val="0"/>
              </a:spcAft>
              <a:buSzPts val="2800"/>
              <a:buAutoNum type="arabicPeriod"/>
            </a:pPr>
            <a:r>
              <a:rPr lang="en-US" sz="2800"/>
              <a:t>What should be the result when </a:t>
            </a:r>
            <a:r>
              <a:rPr lang="en-US" sz="2800">
                <a:latin typeface="Courier New"/>
                <a:ea typeface="Courier New"/>
                <a:cs typeface="Courier New"/>
                <a:sym typeface="Courier New"/>
              </a:rPr>
              <a:t>n = 0</a:t>
            </a:r>
            <a:r>
              <a:rPr lang="en-US" sz="2800"/>
              <a:t>? </a:t>
            </a:r>
            <a:endParaRPr sz="2800"/>
          </a:p>
          <a:p>
            <a:pPr indent="-482600" lvl="1" marL="1219200" rtl="0" algn="l">
              <a:spcBef>
                <a:spcPts val="300"/>
              </a:spcBef>
              <a:spcAft>
                <a:spcPts val="0"/>
              </a:spcAft>
              <a:buSzPts val="2800"/>
              <a:buAutoNum type="alphaLcPeriod"/>
            </a:pPr>
            <a:r>
              <a:rPr lang="en-US" sz="2800"/>
              <a:t>The result should be 0, before the first 1 in the sequence 1, 1, 2, …,Fib(</a:t>
            </a:r>
            <a:r>
              <a:rPr lang="en-US" sz="2800">
                <a:latin typeface="Courier New"/>
                <a:ea typeface="Courier New"/>
                <a:cs typeface="Courier New"/>
                <a:sym typeface="Courier New"/>
              </a:rPr>
              <a:t>n</a:t>
            </a:r>
            <a:r>
              <a:rPr lang="en-US" sz="2800"/>
              <a:t>)</a:t>
            </a:r>
            <a:endParaRPr sz="2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4"/>
          <p:cNvSpPr txBox="1"/>
          <p:nvPr>
            <p:ph type="title"/>
          </p:nvPr>
        </p:nvSpPr>
        <p:spPr>
          <a:xfrm>
            <a:off x="491800" y="364767"/>
            <a:ext cx="11360700" cy="763500"/>
          </a:xfrm>
          <a:prstGeom prst="rect">
            <a:avLst/>
          </a:prstGeom>
        </p:spPr>
        <p:txBody>
          <a:bodyPr anchorCtr="0" anchor="ctr" bIns="44175" lIns="88375" spcFirstLastPara="1" rIns="88375" wrap="square" tIns="44175">
            <a:normAutofit/>
          </a:bodyPr>
          <a:lstStyle/>
          <a:p>
            <a:pPr indent="0" lvl="0" marL="0" rtl="0" algn="l">
              <a:spcBef>
                <a:spcPts val="0"/>
              </a:spcBef>
              <a:spcAft>
                <a:spcPts val="0"/>
              </a:spcAft>
              <a:buNone/>
            </a:pPr>
            <a:r>
              <a:rPr lang="en-US"/>
              <a:t>Example</a:t>
            </a:r>
            <a:endParaRPr/>
          </a:p>
        </p:txBody>
      </p:sp>
      <p:sp>
        <p:nvSpPr>
          <p:cNvPr id="275" name="Google Shape;275;p34"/>
          <p:cNvSpPr txBox="1"/>
          <p:nvPr>
            <p:ph idx="1" type="body"/>
          </p:nvPr>
        </p:nvSpPr>
        <p:spPr>
          <a:xfrm>
            <a:off x="679900" y="1662433"/>
            <a:ext cx="11360700" cy="3019800"/>
          </a:xfrm>
          <a:prstGeom prst="rect">
            <a:avLst/>
          </a:prstGeom>
        </p:spPr>
        <p:txBody>
          <a:bodyPr anchorCtr="0" anchor="t" bIns="44175" lIns="44175" spcFirstLastPara="1" rIns="44175" wrap="square" tIns="44175">
            <a:spAutoFit/>
          </a:bodyPr>
          <a:lstStyle/>
          <a:p>
            <a:pPr indent="0" lvl="0" marL="0" rtl="0" algn="l">
              <a:spcBef>
                <a:spcPts val="1200"/>
              </a:spcBef>
              <a:spcAft>
                <a:spcPts val="0"/>
              </a:spcAft>
              <a:buNone/>
            </a:pPr>
            <a:r>
              <a:rPr lang="en-US"/>
              <a:t>Edge Case 1: </a:t>
            </a:r>
            <a:endParaRPr/>
          </a:p>
          <a:p>
            <a:pPr indent="0" lvl="0" marL="0" rtl="0" algn="l">
              <a:spcBef>
                <a:spcPts val="1200"/>
              </a:spcBef>
              <a:spcAft>
                <a:spcPts val="0"/>
              </a:spcAft>
              <a:buNone/>
            </a:pPr>
            <a:r>
              <a:rPr lang="en-US">
                <a:latin typeface="Courier New"/>
                <a:ea typeface="Courier New"/>
                <a:cs typeface="Courier New"/>
                <a:sym typeface="Courier New"/>
              </a:rPr>
              <a:t>n = 0; Fib = None</a:t>
            </a:r>
            <a:endParaRPr>
              <a:latin typeface="Courier New"/>
              <a:ea typeface="Courier New"/>
              <a:cs typeface="Courier New"/>
              <a:sym typeface="Courier New"/>
            </a:endParaRPr>
          </a:p>
          <a:p>
            <a:pPr indent="0" lvl="0" marL="0" rtl="0" algn="l">
              <a:spcBef>
                <a:spcPts val="1200"/>
              </a:spcBef>
              <a:spcAft>
                <a:spcPts val="0"/>
              </a:spcAft>
              <a:buNone/>
            </a:pPr>
            <a:r>
              <a:rPr lang="en-US">
                <a:latin typeface="Courier New"/>
                <a:ea typeface="Courier New"/>
                <a:cs typeface="Courier New"/>
                <a:sym typeface="Courier New"/>
              </a:rPr>
              <a:t>Output = 0</a:t>
            </a:r>
            <a:endParaRPr/>
          </a:p>
          <a:p>
            <a:pPr indent="0" lvl="0" marL="0" rtl="0" algn="l">
              <a:spcBef>
                <a:spcPts val="1200"/>
              </a:spcBef>
              <a:spcAft>
                <a:spcPts val="0"/>
              </a:spcAft>
              <a:buNone/>
            </a:pPr>
            <a:r>
              <a:rPr lang="en-US"/>
              <a:t>Edge Case 2: </a:t>
            </a:r>
            <a:endParaRPr/>
          </a:p>
          <a:p>
            <a:pPr indent="0" lvl="0" marL="0" rtl="0" algn="l">
              <a:spcBef>
                <a:spcPts val="1200"/>
              </a:spcBef>
              <a:spcAft>
                <a:spcPts val="0"/>
              </a:spcAft>
              <a:buNone/>
            </a:pPr>
            <a:r>
              <a:rPr lang="en-US">
                <a:latin typeface="Courier New"/>
                <a:ea typeface="Courier New"/>
                <a:cs typeface="Courier New"/>
                <a:sym typeface="Courier New"/>
              </a:rPr>
              <a:t>n = 1; Fib = 1</a:t>
            </a:r>
            <a:endParaRPr>
              <a:latin typeface="Courier New"/>
              <a:ea typeface="Courier New"/>
              <a:cs typeface="Courier New"/>
              <a:sym typeface="Courier New"/>
            </a:endParaRPr>
          </a:p>
          <a:p>
            <a:pPr indent="0" lvl="0" marL="0" rtl="0" algn="l">
              <a:spcBef>
                <a:spcPts val="1200"/>
              </a:spcBef>
              <a:spcAft>
                <a:spcPts val="0"/>
              </a:spcAft>
              <a:buNone/>
            </a:pPr>
            <a:r>
              <a:rPr lang="en-US">
                <a:latin typeface="Courier New"/>
                <a:ea typeface="Courier New"/>
                <a:cs typeface="Courier New"/>
                <a:sym typeface="Courier New"/>
              </a:rPr>
              <a:t>Output = 1</a:t>
            </a:r>
            <a:endParaRPr>
              <a:latin typeface="Courier New"/>
              <a:ea typeface="Courier New"/>
              <a:cs typeface="Courier New"/>
              <a:sym typeface="Courier New"/>
            </a:endParaRPr>
          </a:p>
        </p:txBody>
      </p:sp>
      <p:sp>
        <p:nvSpPr>
          <p:cNvPr id="276" name="Google Shape;276;p34"/>
          <p:cNvSpPr txBox="1"/>
          <p:nvPr>
            <p:ph idx="1" type="body"/>
          </p:nvPr>
        </p:nvSpPr>
        <p:spPr>
          <a:xfrm>
            <a:off x="4816075" y="1662000"/>
            <a:ext cx="6642000" cy="3534000"/>
          </a:xfrm>
          <a:prstGeom prst="rect">
            <a:avLst/>
          </a:prstGeom>
        </p:spPr>
        <p:txBody>
          <a:bodyPr anchorCtr="0" anchor="t" bIns="44175" lIns="44175" spcFirstLastPara="1" rIns="44175" wrap="square" tIns="44175">
            <a:spAutoFit/>
          </a:bodyPr>
          <a:lstStyle/>
          <a:p>
            <a:pPr indent="0" lvl="0" marL="0" rtl="0" algn="l">
              <a:spcBef>
                <a:spcPts val="1200"/>
              </a:spcBef>
              <a:spcAft>
                <a:spcPts val="0"/>
              </a:spcAft>
              <a:buNone/>
            </a:pPr>
            <a:r>
              <a:rPr lang="en-US"/>
              <a:t>Middle Case 1: </a:t>
            </a:r>
            <a:endParaRPr/>
          </a:p>
          <a:p>
            <a:pPr indent="0" lvl="0" marL="0" rtl="0" algn="l">
              <a:spcBef>
                <a:spcPts val="1200"/>
              </a:spcBef>
              <a:spcAft>
                <a:spcPts val="0"/>
              </a:spcAft>
              <a:buNone/>
            </a:pPr>
            <a:r>
              <a:rPr lang="en-US">
                <a:latin typeface="Courier New"/>
                <a:ea typeface="Courier New"/>
                <a:cs typeface="Courier New"/>
                <a:sym typeface="Courier New"/>
              </a:rPr>
              <a:t>n = 2; Fib = 1, 1</a:t>
            </a:r>
            <a:endParaRPr>
              <a:latin typeface="Courier New"/>
              <a:ea typeface="Courier New"/>
              <a:cs typeface="Courier New"/>
              <a:sym typeface="Courier New"/>
            </a:endParaRPr>
          </a:p>
          <a:p>
            <a:pPr indent="0" lvl="0" marL="0" rtl="0" algn="l">
              <a:spcBef>
                <a:spcPts val="1200"/>
              </a:spcBef>
              <a:spcAft>
                <a:spcPts val="0"/>
              </a:spcAft>
              <a:buNone/>
            </a:pPr>
            <a:r>
              <a:rPr lang="en-US">
                <a:latin typeface="Courier New"/>
                <a:ea typeface="Courier New"/>
                <a:cs typeface="Courier New"/>
                <a:sym typeface="Courier New"/>
              </a:rPr>
              <a:t>Output = 1</a:t>
            </a:r>
            <a:endParaRPr>
              <a:latin typeface="Courier New"/>
              <a:ea typeface="Courier New"/>
              <a:cs typeface="Courier New"/>
              <a:sym typeface="Courier New"/>
            </a:endParaRPr>
          </a:p>
          <a:p>
            <a:pPr indent="0" lvl="0" marL="0" rtl="0" algn="l">
              <a:spcBef>
                <a:spcPts val="1200"/>
              </a:spcBef>
              <a:spcAft>
                <a:spcPts val="0"/>
              </a:spcAft>
              <a:buNone/>
            </a:pPr>
            <a:r>
              <a:rPr lang="en-US"/>
              <a:t>Middle Case 2: </a:t>
            </a:r>
            <a:endParaRPr/>
          </a:p>
          <a:p>
            <a:pPr indent="0" lvl="0" marL="0" rtl="0" algn="l">
              <a:spcBef>
                <a:spcPts val="1200"/>
              </a:spcBef>
              <a:spcAft>
                <a:spcPts val="0"/>
              </a:spcAft>
              <a:buNone/>
            </a:pPr>
            <a:r>
              <a:rPr lang="en-US">
                <a:latin typeface="Courier New"/>
                <a:ea typeface="Courier New"/>
                <a:cs typeface="Courier New"/>
                <a:sym typeface="Courier New"/>
              </a:rPr>
              <a:t>n = 9; Fib = 1, 1, 2, 3, 5, 8,</a:t>
            </a:r>
            <a:endParaRPr>
              <a:latin typeface="Courier New"/>
              <a:ea typeface="Courier New"/>
              <a:cs typeface="Courier New"/>
              <a:sym typeface="Courier New"/>
            </a:endParaRPr>
          </a:p>
          <a:p>
            <a:pPr indent="609600" lvl="0" marL="2438400" rtl="0" algn="l">
              <a:spcBef>
                <a:spcPts val="1200"/>
              </a:spcBef>
              <a:spcAft>
                <a:spcPts val="0"/>
              </a:spcAft>
              <a:buNone/>
            </a:pPr>
            <a:r>
              <a:rPr lang="en-US">
                <a:latin typeface="Courier New"/>
                <a:ea typeface="Courier New"/>
                <a:cs typeface="Courier New"/>
                <a:sym typeface="Courier New"/>
              </a:rPr>
              <a:t>13, 21, 34</a:t>
            </a:r>
            <a:endParaRPr>
              <a:latin typeface="Courier New"/>
              <a:ea typeface="Courier New"/>
              <a:cs typeface="Courier New"/>
              <a:sym typeface="Courier New"/>
            </a:endParaRPr>
          </a:p>
          <a:p>
            <a:pPr indent="0" lvl="0" marL="0" rtl="0" algn="l">
              <a:spcBef>
                <a:spcPts val="1200"/>
              </a:spcBef>
              <a:spcAft>
                <a:spcPts val="0"/>
              </a:spcAft>
              <a:buNone/>
            </a:pPr>
            <a:r>
              <a:rPr lang="en-US">
                <a:latin typeface="Courier New"/>
                <a:ea typeface="Courier New"/>
                <a:cs typeface="Courier New"/>
                <a:sym typeface="Courier New"/>
              </a:rPr>
              <a:t>Output = 34</a:t>
            </a:r>
            <a:endParaRPr>
              <a:latin typeface="Courier New"/>
              <a:ea typeface="Courier New"/>
              <a:cs typeface="Courier New"/>
              <a:sym typeface="Courier New"/>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5"/>
          <p:cNvSpPr txBox="1"/>
          <p:nvPr>
            <p:ph type="title"/>
          </p:nvPr>
        </p:nvSpPr>
        <p:spPr>
          <a:xfrm>
            <a:off x="491800" y="364767"/>
            <a:ext cx="11360700" cy="763500"/>
          </a:xfrm>
          <a:prstGeom prst="rect">
            <a:avLst/>
          </a:prstGeom>
        </p:spPr>
        <p:txBody>
          <a:bodyPr anchorCtr="0" anchor="ctr" bIns="44175" lIns="88375" spcFirstLastPara="1" rIns="88375" wrap="square" tIns="44175">
            <a:normAutofit/>
          </a:bodyPr>
          <a:lstStyle/>
          <a:p>
            <a:pPr indent="0" lvl="0" marL="0" rtl="0" algn="l">
              <a:spcBef>
                <a:spcPts val="0"/>
              </a:spcBef>
              <a:spcAft>
                <a:spcPts val="0"/>
              </a:spcAft>
              <a:buNone/>
            </a:pPr>
            <a:r>
              <a:rPr lang="en-US"/>
              <a:t>Approach</a:t>
            </a:r>
            <a:endParaRPr/>
          </a:p>
        </p:txBody>
      </p:sp>
      <p:sp>
        <p:nvSpPr>
          <p:cNvPr id="282" name="Google Shape;282;p35"/>
          <p:cNvSpPr txBox="1"/>
          <p:nvPr>
            <p:ph idx="1" type="body"/>
          </p:nvPr>
        </p:nvSpPr>
        <p:spPr>
          <a:xfrm>
            <a:off x="691850" y="1536633"/>
            <a:ext cx="11360700" cy="3726600"/>
          </a:xfrm>
          <a:prstGeom prst="rect">
            <a:avLst/>
          </a:prstGeom>
        </p:spPr>
        <p:txBody>
          <a:bodyPr anchorCtr="0" anchor="t" bIns="44175" lIns="44175" spcFirstLastPara="1" rIns="44175" wrap="square" tIns="44175">
            <a:spAutoFit/>
          </a:bodyPr>
          <a:lstStyle/>
          <a:p>
            <a:pPr indent="0" lvl="0" marL="0" rtl="0" algn="l">
              <a:spcBef>
                <a:spcPts val="1200"/>
              </a:spcBef>
              <a:spcAft>
                <a:spcPts val="0"/>
              </a:spcAft>
              <a:buNone/>
            </a:pPr>
            <a:r>
              <a:rPr lang="en-US" sz="2900"/>
              <a:t>Brute Force: </a:t>
            </a:r>
            <a:endParaRPr sz="2900"/>
          </a:p>
          <a:p>
            <a:pPr indent="-488950" lvl="0" marL="609600" rtl="0" algn="l">
              <a:spcBef>
                <a:spcPts val="1200"/>
              </a:spcBef>
              <a:spcAft>
                <a:spcPts val="0"/>
              </a:spcAft>
              <a:buSzPts val="2900"/>
              <a:buAutoNum type="arabicPeriod"/>
            </a:pPr>
            <a:r>
              <a:rPr lang="en-US" sz="2900"/>
              <a:t>Use a recursive function to solve</a:t>
            </a:r>
            <a:endParaRPr sz="2900"/>
          </a:p>
          <a:p>
            <a:pPr indent="-488950" lvl="0" marL="609600" rtl="0" algn="l">
              <a:spcBef>
                <a:spcPts val="1200"/>
              </a:spcBef>
              <a:spcAft>
                <a:spcPts val="0"/>
              </a:spcAft>
              <a:buSzPts val="2900"/>
              <a:buAutoNum type="arabicPeriod"/>
            </a:pPr>
            <a:r>
              <a:rPr lang="en-US" sz="2900"/>
              <a:t>Starting with </a:t>
            </a:r>
            <a:r>
              <a:rPr lang="en-US" sz="2900">
                <a:latin typeface="Courier New"/>
                <a:ea typeface="Courier New"/>
                <a:cs typeface="Courier New"/>
                <a:sym typeface="Courier New"/>
              </a:rPr>
              <a:t>n</a:t>
            </a:r>
            <a:r>
              <a:rPr lang="en-US" sz="2900"/>
              <a:t> and descending down, recursively return the addition of the last and second to last numbers of our sequence</a:t>
            </a:r>
            <a:endParaRPr sz="2900"/>
          </a:p>
          <a:p>
            <a:pPr indent="-488950" lvl="0" marL="609600" rtl="0" algn="l">
              <a:spcBef>
                <a:spcPts val="1200"/>
              </a:spcBef>
              <a:spcAft>
                <a:spcPts val="0"/>
              </a:spcAft>
              <a:buSzPts val="2900"/>
              <a:buAutoNum type="arabicPeriod"/>
            </a:pPr>
            <a:r>
              <a:rPr lang="en-US" sz="2900"/>
              <a:t>End our recursion when we hit our base case </a:t>
            </a:r>
            <a:r>
              <a:rPr lang="en-US" sz="2900">
                <a:latin typeface="Courier New"/>
                <a:ea typeface="Courier New"/>
                <a:cs typeface="Courier New"/>
                <a:sym typeface="Courier New"/>
              </a:rPr>
              <a:t>n = 1</a:t>
            </a:r>
            <a:endParaRPr sz="2900">
              <a:latin typeface="Courier New"/>
              <a:ea typeface="Courier New"/>
              <a:cs typeface="Courier New"/>
              <a:sym typeface="Courier New"/>
            </a:endParaRPr>
          </a:p>
          <a:p>
            <a:pPr indent="0" lvl="0" marL="0" rtl="0" algn="l">
              <a:spcBef>
                <a:spcPts val="1200"/>
              </a:spcBef>
              <a:spcAft>
                <a:spcPts val="0"/>
              </a:spcAft>
              <a:buNone/>
            </a:pPr>
            <a:r>
              <a:rPr lang="en-US" sz="3100"/>
              <a:t>Has O(2</a:t>
            </a:r>
            <a:r>
              <a:rPr baseline="30000" lang="en-US" sz="3100"/>
              <a:t>n</a:t>
            </a:r>
            <a:r>
              <a:rPr lang="en-US" sz="3100"/>
              <a:t>) runtime with O(n) space complexity…</a:t>
            </a:r>
            <a:endParaRPr sz="3100"/>
          </a:p>
          <a:p>
            <a:pPr indent="0" lvl="0" marL="0" rtl="0" algn="l">
              <a:spcBef>
                <a:spcPts val="1200"/>
              </a:spcBef>
              <a:spcAft>
                <a:spcPts val="0"/>
              </a:spcAft>
              <a:buNone/>
            </a:pPr>
            <a:r>
              <a:rPr lang="en-US" sz="3100"/>
              <a:t>There is a faster way using Dynamic Programming…</a:t>
            </a:r>
            <a:endParaRPr sz="3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6"/>
          <p:cNvSpPr txBox="1"/>
          <p:nvPr>
            <p:ph type="title"/>
          </p:nvPr>
        </p:nvSpPr>
        <p:spPr>
          <a:xfrm>
            <a:off x="575239" y="263276"/>
            <a:ext cx="11187000" cy="10149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2700"/>
              <a:buFont typeface="Lora"/>
              <a:buNone/>
            </a:pPr>
            <a:r>
              <a:rPr lang="en-US"/>
              <a:t>Recursive Solution</a:t>
            </a:r>
            <a:endParaRPr/>
          </a:p>
        </p:txBody>
      </p:sp>
      <p:sp>
        <p:nvSpPr>
          <p:cNvPr id="288" name="Google Shape;288;p36"/>
          <p:cNvSpPr txBox="1"/>
          <p:nvPr>
            <p:ph idx="1" type="body"/>
          </p:nvPr>
        </p:nvSpPr>
        <p:spPr>
          <a:xfrm>
            <a:off x="746175" y="1568275"/>
            <a:ext cx="5823600" cy="2514000"/>
          </a:xfrm>
          <a:prstGeom prst="rect">
            <a:avLst/>
          </a:prstGeom>
          <a:solidFill>
            <a:schemeClr val="lt1"/>
          </a:solidFill>
          <a:ln cap="flat" cmpd="sng" w="9525">
            <a:solidFill>
              <a:srgbClr val="7030A0"/>
            </a:solidFill>
            <a:prstDash val="solid"/>
            <a:round/>
            <a:headEnd len="sm" w="sm" type="none"/>
            <a:tailEnd len="sm" w="sm" type="none"/>
          </a:ln>
        </p:spPr>
        <p:txBody>
          <a:bodyPr anchorCtr="0" anchor="t" bIns="121900" lIns="121900" spcFirstLastPara="1" rIns="121900" wrap="square" tIns="121900">
            <a:spAutoFit/>
          </a:bodyPr>
          <a:lstStyle/>
          <a:p>
            <a:pPr indent="0" lvl="0" marL="101600" rtl="0" algn="l">
              <a:lnSpc>
                <a:spcPct val="100000"/>
              </a:lnSpc>
              <a:spcBef>
                <a:spcPts val="800"/>
              </a:spcBef>
              <a:spcAft>
                <a:spcPts val="0"/>
              </a:spcAft>
              <a:buSzPts val="3200"/>
              <a:buNone/>
            </a:pPr>
            <a:r>
              <a:rPr lang="en-US" sz="1900">
                <a:latin typeface="Courier New"/>
                <a:ea typeface="Courier New"/>
                <a:cs typeface="Courier New"/>
                <a:sym typeface="Courier New"/>
              </a:rPr>
              <a:t>public static int fib(int n) {</a:t>
            </a:r>
            <a:endParaRPr/>
          </a:p>
          <a:p>
            <a:pPr indent="0" lvl="0" marL="101600" rtl="0" algn="l">
              <a:lnSpc>
                <a:spcPct val="100000"/>
              </a:lnSpc>
              <a:spcBef>
                <a:spcPts val="800"/>
              </a:spcBef>
              <a:spcAft>
                <a:spcPts val="0"/>
              </a:spcAft>
              <a:buSzPts val="3200"/>
              <a:buNone/>
            </a:pPr>
            <a:r>
              <a:rPr lang="en-US" sz="1900">
                <a:latin typeface="Courier New"/>
                <a:ea typeface="Courier New"/>
                <a:cs typeface="Courier New"/>
                <a:sym typeface="Courier New"/>
              </a:rPr>
              <a:t>   if (n &lt;= 1) {</a:t>
            </a:r>
            <a:endParaRPr/>
          </a:p>
          <a:p>
            <a:pPr indent="0" lvl="0" marL="101600" rtl="0" algn="l">
              <a:lnSpc>
                <a:spcPct val="100000"/>
              </a:lnSpc>
              <a:spcBef>
                <a:spcPts val="800"/>
              </a:spcBef>
              <a:spcAft>
                <a:spcPts val="0"/>
              </a:spcAft>
              <a:buSzPts val="3200"/>
              <a:buNone/>
            </a:pPr>
            <a:r>
              <a:rPr lang="en-US" sz="1900">
                <a:latin typeface="Courier New"/>
                <a:ea typeface="Courier New"/>
                <a:cs typeface="Courier New"/>
                <a:sym typeface="Courier New"/>
              </a:rPr>
              <a:t>      return n;</a:t>
            </a:r>
            <a:endParaRPr/>
          </a:p>
          <a:p>
            <a:pPr indent="0" lvl="0" marL="101600" rtl="0" algn="l">
              <a:lnSpc>
                <a:spcPct val="100000"/>
              </a:lnSpc>
              <a:spcBef>
                <a:spcPts val="800"/>
              </a:spcBef>
              <a:spcAft>
                <a:spcPts val="0"/>
              </a:spcAft>
              <a:buSzPts val="3200"/>
              <a:buNone/>
            </a:pPr>
            <a:r>
              <a:rPr lang="en-US" sz="1900">
                <a:latin typeface="Courier New"/>
                <a:ea typeface="Courier New"/>
                <a:cs typeface="Courier New"/>
                <a:sym typeface="Courier New"/>
              </a:rPr>
              <a:t>   }</a:t>
            </a:r>
            <a:endParaRPr/>
          </a:p>
          <a:p>
            <a:pPr indent="0" lvl="0" marL="101600" rtl="0" algn="l">
              <a:lnSpc>
                <a:spcPct val="100000"/>
              </a:lnSpc>
              <a:spcBef>
                <a:spcPts val="800"/>
              </a:spcBef>
              <a:spcAft>
                <a:spcPts val="0"/>
              </a:spcAft>
              <a:buSzPts val="3200"/>
              <a:buNone/>
            </a:pPr>
            <a:r>
              <a:rPr lang="en-US" sz="1900">
                <a:latin typeface="Courier New"/>
                <a:ea typeface="Courier New"/>
                <a:cs typeface="Courier New"/>
                <a:sym typeface="Courier New"/>
              </a:rPr>
              <a:t>   return fib(n-1) + fib(n-2);</a:t>
            </a:r>
            <a:endParaRPr/>
          </a:p>
          <a:p>
            <a:pPr indent="0" lvl="0" marL="101600" rtl="0" algn="l">
              <a:lnSpc>
                <a:spcPct val="100000"/>
              </a:lnSpc>
              <a:spcBef>
                <a:spcPts val="800"/>
              </a:spcBef>
              <a:spcAft>
                <a:spcPts val="0"/>
              </a:spcAft>
              <a:buSzPts val="3200"/>
              <a:buNone/>
            </a:pPr>
            <a:r>
              <a:rPr lang="en-US" sz="1900">
                <a:latin typeface="Courier New"/>
                <a:ea typeface="Courier New"/>
                <a:cs typeface="Courier New"/>
                <a:sym typeface="Courier New"/>
              </a:rPr>
              <a:t>}</a:t>
            </a:r>
            <a:endParaRPr/>
          </a:p>
        </p:txBody>
      </p:sp>
      <p:pic>
        <p:nvPicPr>
          <p:cNvPr id="289" name="Google Shape;289;p36"/>
          <p:cNvPicPr preferRelativeResize="0"/>
          <p:nvPr/>
        </p:nvPicPr>
        <p:blipFill rotWithShape="1">
          <a:blip r:embed="rId3">
            <a:alphaModFix/>
          </a:blip>
          <a:srcRect b="4725" l="0" r="8003" t="0"/>
          <a:stretch/>
        </p:blipFill>
        <p:spPr>
          <a:xfrm>
            <a:off x="5706300" y="3562275"/>
            <a:ext cx="5899525" cy="2709275"/>
          </a:xfrm>
          <a:prstGeom prst="rect">
            <a:avLst/>
          </a:prstGeom>
          <a:noFill/>
          <a:ln>
            <a:noFill/>
          </a:ln>
        </p:spPr>
      </p:pic>
      <p:sp>
        <p:nvSpPr>
          <p:cNvPr id="290" name="Google Shape;290;p36"/>
          <p:cNvSpPr/>
          <p:nvPr/>
        </p:nvSpPr>
        <p:spPr>
          <a:xfrm>
            <a:off x="8063936" y="4730025"/>
            <a:ext cx="747600" cy="3738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6"/>
          <p:cNvSpPr/>
          <p:nvPr/>
        </p:nvSpPr>
        <p:spPr>
          <a:xfrm>
            <a:off x="6954486" y="5322050"/>
            <a:ext cx="747600" cy="3738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6"/>
          <p:cNvSpPr/>
          <p:nvPr/>
        </p:nvSpPr>
        <p:spPr>
          <a:xfrm>
            <a:off x="7815136" y="5322050"/>
            <a:ext cx="747600" cy="3738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6"/>
          <p:cNvSpPr/>
          <p:nvPr/>
        </p:nvSpPr>
        <p:spPr>
          <a:xfrm>
            <a:off x="8675786" y="5322050"/>
            <a:ext cx="747600" cy="3738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6"/>
          <p:cNvSpPr/>
          <p:nvPr/>
        </p:nvSpPr>
        <p:spPr>
          <a:xfrm>
            <a:off x="9423386" y="5322050"/>
            <a:ext cx="747600" cy="3738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6"/>
          <p:cNvSpPr/>
          <p:nvPr/>
        </p:nvSpPr>
        <p:spPr>
          <a:xfrm>
            <a:off x="10226186" y="5322050"/>
            <a:ext cx="747600" cy="3738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6"/>
          <p:cNvSpPr/>
          <p:nvPr/>
        </p:nvSpPr>
        <p:spPr>
          <a:xfrm>
            <a:off x="9776161" y="4730025"/>
            <a:ext cx="747600" cy="3738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6"/>
          <p:cNvSpPr/>
          <p:nvPr/>
        </p:nvSpPr>
        <p:spPr>
          <a:xfrm>
            <a:off x="10775211" y="4730013"/>
            <a:ext cx="747600" cy="3738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6"/>
          <p:cNvSpPr/>
          <p:nvPr/>
        </p:nvSpPr>
        <p:spPr>
          <a:xfrm>
            <a:off x="9869311" y="4138000"/>
            <a:ext cx="747600" cy="3738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9" name="Google Shape;299;p36"/>
          <p:cNvPicPr preferRelativeResize="0"/>
          <p:nvPr/>
        </p:nvPicPr>
        <p:blipFill>
          <a:blip r:embed="rId4">
            <a:alphaModFix/>
          </a:blip>
          <a:stretch>
            <a:fillRect/>
          </a:stretch>
        </p:blipFill>
        <p:spPr>
          <a:xfrm>
            <a:off x="5849362" y="875725"/>
            <a:ext cx="1852723" cy="1852723"/>
          </a:xfrm>
          <a:prstGeom prst="rect">
            <a:avLst/>
          </a:prstGeom>
          <a:noFill/>
          <a:ln>
            <a:noFill/>
          </a:ln>
        </p:spPr>
      </p:pic>
      <p:sp>
        <p:nvSpPr>
          <p:cNvPr id="300" name="Google Shape;300;p36"/>
          <p:cNvSpPr txBox="1"/>
          <p:nvPr/>
        </p:nvSpPr>
        <p:spPr>
          <a:xfrm>
            <a:off x="7548950" y="1781175"/>
            <a:ext cx="2395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Quattrocento Sans"/>
                <a:ea typeface="Quattrocento Sans"/>
                <a:cs typeface="Quattrocento Sans"/>
                <a:sym typeface="Quattrocento Sans"/>
              </a:rPr>
              <a:t>Brute Force solution, gets the job done</a:t>
            </a:r>
            <a:endParaRPr sz="1800">
              <a:solidFill>
                <a:schemeClr val="dk1"/>
              </a:solidFill>
              <a:latin typeface="Quattrocento Sans"/>
              <a:ea typeface="Quattrocento Sans"/>
              <a:cs typeface="Quattrocento Sans"/>
              <a:sym typeface="Quattrocento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7"/>
          <p:cNvSpPr txBox="1"/>
          <p:nvPr>
            <p:ph type="title"/>
          </p:nvPr>
        </p:nvSpPr>
        <p:spPr>
          <a:xfrm>
            <a:off x="575239" y="263276"/>
            <a:ext cx="11187000" cy="10149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2700"/>
              <a:buFont typeface="Lora"/>
              <a:buNone/>
            </a:pPr>
            <a:r>
              <a:rPr lang="en-US"/>
              <a:t>Memoized </a:t>
            </a:r>
            <a:r>
              <a:rPr lang="en-US"/>
              <a:t>Dynamic Programming Solution</a:t>
            </a:r>
            <a:endParaRPr/>
          </a:p>
        </p:txBody>
      </p:sp>
      <p:sp>
        <p:nvSpPr>
          <p:cNvPr id="306" name="Google Shape;306;p37"/>
          <p:cNvSpPr txBox="1"/>
          <p:nvPr>
            <p:ph idx="1" type="body"/>
          </p:nvPr>
        </p:nvSpPr>
        <p:spPr>
          <a:xfrm>
            <a:off x="655925" y="1562225"/>
            <a:ext cx="5959800" cy="3981600"/>
          </a:xfrm>
          <a:prstGeom prst="rect">
            <a:avLst/>
          </a:prstGeom>
          <a:noFill/>
          <a:ln cap="flat" cmpd="sng" w="9525">
            <a:solidFill>
              <a:srgbClr val="7030A0"/>
            </a:solidFill>
            <a:prstDash val="solid"/>
            <a:round/>
            <a:headEnd len="sm" w="sm" type="none"/>
            <a:tailEnd len="sm" w="sm" type="none"/>
          </a:ln>
        </p:spPr>
        <p:txBody>
          <a:bodyPr anchorCtr="0" anchor="t" bIns="121900" lIns="121900" spcFirstLastPara="1" rIns="121900" wrap="square" tIns="121900">
            <a:spAutoFit/>
          </a:bodyPr>
          <a:lstStyle/>
          <a:p>
            <a:pPr indent="0" lvl="0" marL="101600" rtl="0" algn="l">
              <a:lnSpc>
                <a:spcPct val="100000"/>
              </a:lnSpc>
              <a:spcBef>
                <a:spcPts val="800"/>
              </a:spcBef>
              <a:spcAft>
                <a:spcPts val="0"/>
              </a:spcAft>
              <a:buSzPts val="3200"/>
              <a:buNone/>
            </a:pPr>
            <a:r>
              <a:rPr lang="en-US" sz="1600">
                <a:latin typeface="Courier New"/>
                <a:ea typeface="Courier New"/>
                <a:cs typeface="Courier New"/>
                <a:sym typeface="Courier New"/>
              </a:rPr>
              <a:t>public int fib(int n, int[] memo) {</a:t>
            </a:r>
            <a:endParaRPr sz="2300"/>
          </a:p>
          <a:p>
            <a:pPr indent="0" lvl="0" marL="101600" rtl="0" algn="l">
              <a:lnSpc>
                <a:spcPct val="100000"/>
              </a:lnSpc>
              <a:spcBef>
                <a:spcPts val="800"/>
              </a:spcBef>
              <a:spcAft>
                <a:spcPts val="0"/>
              </a:spcAft>
              <a:buSzPts val="3200"/>
              <a:buNone/>
            </a:pPr>
            <a:r>
              <a:rPr lang="en-US" sz="1600">
                <a:latin typeface="Courier New"/>
                <a:ea typeface="Courier New"/>
                <a:cs typeface="Courier New"/>
                <a:sym typeface="Courier New"/>
              </a:rPr>
              <a:t>   if (memo[n] != -1) {</a:t>
            </a:r>
            <a:endParaRPr sz="1600">
              <a:latin typeface="Courier New"/>
              <a:ea typeface="Courier New"/>
              <a:cs typeface="Courier New"/>
              <a:sym typeface="Courier New"/>
            </a:endParaRPr>
          </a:p>
          <a:p>
            <a:pPr indent="0" lvl="0" marL="101600" rtl="0" algn="l">
              <a:lnSpc>
                <a:spcPct val="100000"/>
              </a:lnSpc>
              <a:spcBef>
                <a:spcPts val="800"/>
              </a:spcBef>
              <a:spcAft>
                <a:spcPts val="0"/>
              </a:spcAft>
              <a:buSzPts val="3200"/>
              <a:buNone/>
            </a:pPr>
            <a:r>
              <a:rPr lang="en-US" sz="1600">
                <a:latin typeface="Courier New"/>
                <a:ea typeface="Courier New"/>
                <a:cs typeface="Courier New"/>
                <a:sym typeface="Courier New"/>
              </a:rPr>
              <a:t>      return memo[n];</a:t>
            </a:r>
            <a:endParaRPr sz="1600">
              <a:latin typeface="Courier New"/>
              <a:ea typeface="Courier New"/>
              <a:cs typeface="Courier New"/>
              <a:sym typeface="Courier New"/>
            </a:endParaRPr>
          </a:p>
          <a:p>
            <a:pPr indent="0" lvl="0" marL="101600" rtl="0" algn="l">
              <a:lnSpc>
                <a:spcPct val="100000"/>
              </a:lnSpc>
              <a:spcBef>
                <a:spcPts val="800"/>
              </a:spcBef>
              <a:spcAft>
                <a:spcPts val="0"/>
              </a:spcAft>
              <a:buSzPts val="3200"/>
              <a:buNone/>
            </a:pPr>
            <a:r>
              <a:rPr lang="en-US" sz="1600">
                <a:latin typeface="Courier New"/>
                <a:ea typeface="Courier New"/>
                <a:cs typeface="Courier New"/>
                <a:sym typeface="Courier New"/>
              </a:rPr>
              <a:t>   } else if (n == 0 || n == 1) {</a:t>
            </a:r>
            <a:endParaRPr sz="1600">
              <a:latin typeface="Courier New"/>
              <a:ea typeface="Courier New"/>
              <a:cs typeface="Courier New"/>
              <a:sym typeface="Courier New"/>
            </a:endParaRPr>
          </a:p>
          <a:p>
            <a:pPr indent="0" lvl="0" marL="101600" rtl="0" algn="l">
              <a:lnSpc>
                <a:spcPct val="100000"/>
              </a:lnSpc>
              <a:spcBef>
                <a:spcPts val="800"/>
              </a:spcBef>
              <a:spcAft>
                <a:spcPts val="0"/>
              </a:spcAft>
              <a:buSzPts val="3200"/>
              <a:buNone/>
            </a:pPr>
            <a:r>
              <a:rPr lang="en-US" sz="1600">
                <a:latin typeface="Courier New"/>
                <a:ea typeface="Courier New"/>
                <a:cs typeface="Courier New"/>
                <a:sym typeface="Courier New"/>
              </a:rPr>
              <a:t>      return 1;</a:t>
            </a:r>
            <a:endParaRPr sz="1600">
              <a:latin typeface="Courier New"/>
              <a:ea typeface="Courier New"/>
              <a:cs typeface="Courier New"/>
              <a:sym typeface="Courier New"/>
            </a:endParaRPr>
          </a:p>
          <a:p>
            <a:pPr indent="0" lvl="0" marL="101600" rtl="0" algn="l">
              <a:lnSpc>
                <a:spcPct val="100000"/>
              </a:lnSpc>
              <a:spcBef>
                <a:spcPts val="800"/>
              </a:spcBef>
              <a:spcAft>
                <a:spcPts val="0"/>
              </a:spcAft>
              <a:buSzPts val="3200"/>
              <a:buNone/>
            </a:pPr>
            <a:r>
              <a:rPr lang="en-US" sz="1600">
                <a:latin typeface="Courier New"/>
                <a:ea typeface="Courier New"/>
                <a:cs typeface="Courier New"/>
                <a:sym typeface="Courier New"/>
              </a:rPr>
              <a:t>   } else {</a:t>
            </a:r>
            <a:endParaRPr sz="1600">
              <a:latin typeface="Courier New"/>
              <a:ea typeface="Courier New"/>
              <a:cs typeface="Courier New"/>
              <a:sym typeface="Courier New"/>
            </a:endParaRPr>
          </a:p>
          <a:p>
            <a:pPr indent="0" lvl="0" marL="101600" rtl="0" algn="l">
              <a:lnSpc>
                <a:spcPct val="100000"/>
              </a:lnSpc>
              <a:spcBef>
                <a:spcPts val="800"/>
              </a:spcBef>
              <a:spcAft>
                <a:spcPts val="0"/>
              </a:spcAft>
              <a:buSzPts val="3200"/>
              <a:buNone/>
            </a:pPr>
            <a:r>
              <a:rPr lang="en-US" sz="1600">
                <a:latin typeface="Courier New"/>
                <a:ea typeface="Courier New"/>
                <a:cs typeface="Courier New"/>
                <a:sym typeface="Courier New"/>
              </a:rPr>
              <a:t>      int result = fib(n-1) + fib(n-2);</a:t>
            </a:r>
            <a:endParaRPr sz="1600">
              <a:latin typeface="Courier New"/>
              <a:ea typeface="Courier New"/>
              <a:cs typeface="Courier New"/>
              <a:sym typeface="Courier New"/>
            </a:endParaRPr>
          </a:p>
          <a:p>
            <a:pPr indent="0" lvl="0" marL="101600" rtl="0" algn="l">
              <a:lnSpc>
                <a:spcPct val="100000"/>
              </a:lnSpc>
              <a:spcBef>
                <a:spcPts val="800"/>
              </a:spcBef>
              <a:spcAft>
                <a:spcPts val="0"/>
              </a:spcAft>
              <a:buSzPts val="3200"/>
              <a:buNone/>
            </a:pPr>
            <a:r>
              <a:rPr lang="en-US" sz="1600">
                <a:latin typeface="Courier New"/>
                <a:ea typeface="Courier New"/>
                <a:cs typeface="Courier New"/>
                <a:sym typeface="Courier New"/>
              </a:rPr>
              <a:t>      memo[n] = result;</a:t>
            </a:r>
            <a:endParaRPr sz="1600">
              <a:latin typeface="Courier New"/>
              <a:ea typeface="Courier New"/>
              <a:cs typeface="Courier New"/>
              <a:sym typeface="Courier New"/>
            </a:endParaRPr>
          </a:p>
          <a:p>
            <a:pPr indent="0" lvl="0" marL="101600" rtl="0" algn="l">
              <a:lnSpc>
                <a:spcPct val="100000"/>
              </a:lnSpc>
              <a:spcBef>
                <a:spcPts val="800"/>
              </a:spcBef>
              <a:spcAft>
                <a:spcPts val="0"/>
              </a:spcAft>
              <a:buSzPts val="3200"/>
              <a:buNone/>
            </a:pPr>
            <a:r>
              <a:rPr lang="en-US" sz="1600">
                <a:latin typeface="Courier New"/>
                <a:ea typeface="Courier New"/>
                <a:cs typeface="Courier New"/>
                <a:sym typeface="Courier New"/>
              </a:rPr>
              <a:t>      return result;</a:t>
            </a:r>
            <a:endParaRPr sz="1600">
              <a:latin typeface="Courier New"/>
              <a:ea typeface="Courier New"/>
              <a:cs typeface="Courier New"/>
              <a:sym typeface="Courier New"/>
            </a:endParaRPr>
          </a:p>
          <a:p>
            <a:pPr indent="0" lvl="0" marL="101600" rtl="0" algn="l">
              <a:lnSpc>
                <a:spcPct val="100000"/>
              </a:lnSpc>
              <a:spcBef>
                <a:spcPts val="800"/>
              </a:spcBef>
              <a:spcAft>
                <a:spcPts val="0"/>
              </a:spcAft>
              <a:buSzPts val="3200"/>
              <a:buNone/>
            </a:pPr>
            <a:r>
              <a:rPr lang="en-US" sz="1600">
                <a:latin typeface="Courier New"/>
                <a:ea typeface="Courier New"/>
                <a:cs typeface="Courier New"/>
                <a:sym typeface="Courier New"/>
              </a:rPr>
              <a:t>   }</a:t>
            </a:r>
            <a:endParaRPr sz="1600">
              <a:latin typeface="Courier New"/>
              <a:ea typeface="Courier New"/>
              <a:cs typeface="Courier New"/>
              <a:sym typeface="Courier New"/>
            </a:endParaRPr>
          </a:p>
          <a:p>
            <a:pPr indent="0" lvl="0" marL="101600" rtl="0" algn="l">
              <a:lnSpc>
                <a:spcPct val="100000"/>
              </a:lnSpc>
              <a:spcBef>
                <a:spcPts val="800"/>
              </a:spcBef>
              <a:spcAft>
                <a:spcPts val="0"/>
              </a:spcAft>
              <a:buSzPts val="3200"/>
              <a:buNone/>
            </a:pPr>
            <a:r>
              <a:rPr lang="en-US" sz="1600">
                <a:latin typeface="Courier New"/>
                <a:ea typeface="Courier New"/>
                <a:cs typeface="Courier New"/>
                <a:sym typeface="Courier New"/>
              </a:rPr>
              <a:t>}</a:t>
            </a:r>
            <a:endParaRPr sz="2300"/>
          </a:p>
        </p:txBody>
      </p:sp>
      <p:sp>
        <p:nvSpPr>
          <p:cNvPr id="307" name="Google Shape;307;p37"/>
          <p:cNvSpPr txBox="1"/>
          <p:nvPr/>
        </p:nvSpPr>
        <p:spPr>
          <a:xfrm>
            <a:off x="1167250" y="6411608"/>
            <a:ext cx="4744500" cy="446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300" u="sng">
                <a:solidFill>
                  <a:schemeClr val="hlink"/>
                </a:solidFill>
                <a:latin typeface="Quattrocento Sans"/>
                <a:ea typeface="Quattrocento Sans"/>
                <a:cs typeface="Quattrocento Sans"/>
                <a:sym typeface="Quattrocento Sans"/>
                <a:hlinkClick r:id="rId3"/>
              </a:rPr>
              <a:t>Detailed walkthrough of this solution</a:t>
            </a:r>
            <a:r>
              <a:rPr lang="en-US" sz="1300">
                <a:latin typeface="Quattrocento Sans"/>
                <a:ea typeface="Quattrocento Sans"/>
                <a:cs typeface="Quattrocento Sans"/>
                <a:sym typeface="Quattrocento Sans"/>
              </a:rPr>
              <a:t> </a:t>
            </a:r>
            <a:endParaRPr sz="1300">
              <a:latin typeface="Quattrocento Sans"/>
              <a:ea typeface="Quattrocento Sans"/>
              <a:cs typeface="Quattrocento Sans"/>
              <a:sym typeface="Quattrocento Sans"/>
            </a:endParaRPr>
          </a:p>
        </p:txBody>
      </p:sp>
      <p:sp>
        <p:nvSpPr>
          <p:cNvPr id="308" name="Google Shape;308;p37"/>
          <p:cNvSpPr txBox="1"/>
          <p:nvPr/>
        </p:nvSpPr>
        <p:spPr>
          <a:xfrm>
            <a:off x="6803200" y="5143625"/>
            <a:ext cx="4959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Quattrocento Sans"/>
                <a:ea typeface="Quattrocento Sans"/>
                <a:cs typeface="Quattrocento Sans"/>
                <a:sym typeface="Quattrocento Sans"/>
              </a:rPr>
              <a:t>2n+1 recursive calls gives us </a:t>
            </a:r>
            <a:r>
              <a:rPr lang="en-US" sz="1700">
                <a:latin typeface="Georgia"/>
                <a:ea typeface="Georgia"/>
                <a:cs typeface="Georgia"/>
                <a:sym typeface="Georgia"/>
              </a:rPr>
              <a:t>O(n)</a:t>
            </a:r>
            <a:r>
              <a:rPr lang="en-US" sz="1700">
                <a:latin typeface="Quattrocento Sans"/>
                <a:ea typeface="Quattrocento Sans"/>
                <a:cs typeface="Quattrocento Sans"/>
                <a:sym typeface="Quattrocento Sans"/>
              </a:rPr>
              <a:t> instead of </a:t>
            </a:r>
            <a:r>
              <a:rPr lang="en-US" sz="1700">
                <a:latin typeface="Georgia"/>
                <a:ea typeface="Georgia"/>
                <a:cs typeface="Georgia"/>
                <a:sym typeface="Georgia"/>
              </a:rPr>
              <a:t>O(2</a:t>
            </a:r>
            <a:r>
              <a:rPr baseline="30000" lang="en-US" sz="1700">
                <a:latin typeface="Georgia"/>
                <a:ea typeface="Georgia"/>
                <a:cs typeface="Georgia"/>
                <a:sym typeface="Georgia"/>
              </a:rPr>
              <a:t>n</a:t>
            </a:r>
            <a:r>
              <a:rPr lang="en-US" sz="1700">
                <a:latin typeface="Georgia"/>
                <a:ea typeface="Georgia"/>
                <a:cs typeface="Georgia"/>
                <a:sym typeface="Georgia"/>
              </a:rPr>
              <a:t>)</a:t>
            </a:r>
            <a:endParaRPr sz="1700">
              <a:latin typeface="Georgia"/>
              <a:ea typeface="Georgia"/>
              <a:cs typeface="Georgia"/>
              <a:sym typeface="Georgia"/>
            </a:endParaRPr>
          </a:p>
        </p:txBody>
      </p:sp>
      <p:graphicFrame>
        <p:nvGraphicFramePr>
          <p:cNvPr id="309" name="Google Shape;309;p37"/>
          <p:cNvGraphicFramePr/>
          <p:nvPr/>
        </p:nvGraphicFramePr>
        <p:xfrm>
          <a:off x="6900475" y="4063425"/>
          <a:ext cx="3000000" cy="3000000"/>
        </p:xfrm>
        <a:graphic>
          <a:graphicData uri="http://schemas.openxmlformats.org/drawingml/2006/table">
            <a:tbl>
              <a:tblPr>
                <a:noFill/>
                <a:tableStyleId>{AEDAA158-8B0E-414E-AC6D-CCB265B809FE}</a:tableStyleId>
              </a:tblPr>
              <a:tblGrid>
                <a:gridCol w="826650"/>
                <a:gridCol w="826650"/>
                <a:gridCol w="826650"/>
                <a:gridCol w="826650"/>
                <a:gridCol w="826650"/>
                <a:gridCol w="826650"/>
              </a:tblGrid>
              <a:tr h="396200">
                <a:tc>
                  <a:txBody>
                    <a:bodyPr/>
                    <a:lstStyle/>
                    <a:p>
                      <a:pPr indent="0" lvl="0" marL="0" rtl="0" algn="ctr">
                        <a:spcBef>
                          <a:spcPts val="0"/>
                        </a:spcBef>
                        <a:spcAft>
                          <a:spcPts val="0"/>
                        </a:spcAft>
                        <a:buNone/>
                      </a:pPr>
                      <a:r>
                        <a:rPr b="1" lang="en-US">
                          <a:solidFill>
                            <a:schemeClr val="lt1"/>
                          </a:solidFill>
                        </a:rPr>
                        <a:t>0</a:t>
                      </a:r>
                      <a:endParaRPr b="1">
                        <a:solidFill>
                          <a:schemeClr val="lt1"/>
                        </a:solidFill>
                      </a:endParaRPr>
                    </a:p>
                  </a:txBody>
                  <a:tcPr marT="91425" marB="91425" marR="91425" marL="91425">
                    <a:solidFill>
                      <a:srgbClr val="4C3282"/>
                    </a:solidFill>
                  </a:tcPr>
                </a:tc>
                <a:tc>
                  <a:txBody>
                    <a:bodyPr/>
                    <a:lstStyle/>
                    <a:p>
                      <a:pPr indent="0" lvl="0" marL="0" rtl="0" algn="ctr">
                        <a:spcBef>
                          <a:spcPts val="0"/>
                        </a:spcBef>
                        <a:spcAft>
                          <a:spcPts val="0"/>
                        </a:spcAft>
                        <a:buNone/>
                      </a:pPr>
                      <a:r>
                        <a:rPr b="1" lang="en-US">
                          <a:solidFill>
                            <a:schemeClr val="lt1"/>
                          </a:solidFill>
                        </a:rPr>
                        <a:t>1</a:t>
                      </a:r>
                      <a:endParaRPr b="1">
                        <a:solidFill>
                          <a:schemeClr val="lt1"/>
                        </a:solidFill>
                      </a:endParaRPr>
                    </a:p>
                  </a:txBody>
                  <a:tcPr marT="91425" marB="91425" marR="91425" marL="91425">
                    <a:solidFill>
                      <a:srgbClr val="4C3282"/>
                    </a:solidFill>
                  </a:tcPr>
                </a:tc>
                <a:tc>
                  <a:txBody>
                    <a:bodyPr/>
                    <a:lstStyle/>
                    <a:p>
                      <a:pPr indent="0" lvl="0" marL="0" rtl="0" algn="ctr">
                        <a:spcBef>
                          <a:spcPts val="0"/>
                        </a:spcBef>
                        <a:spcAft>
                          <a:spcPts val="0"/>
                        </a:spcAft>
                        <a:buNone/>
                      </a:pPr>
                      <a:r>
                        <a:rPr b="1" lang="en-US">
                          <a:solidFill>
                            <a:schemeClr val="lt1"/>
                          </a:solidFill>
                        </a:rPr>
                        <a:t>2</a:t>
                      </a:r>
                      <a:endParaRPr b="1">
                        <a:solidFill>
                          <a:schemeClr val="lt1"/>
                        </a:solidFill>
                      </a:endParaRPr>
                    </a:p>
                  </a:txBody>
                  <a:tcPr marT="91425" marB="91425" marR="91425" marL="91425">
                    <a:solidFill>
                      <a:srgbClr val="4C3282"/>
                    </a:solidFill>
                  </a:tcPr>
                </a:tc>
                <a:tc>
                  <a:txBody>
                    <a:bodyPr/>
                    <a:lstStyle/>
                    <a:p>
                      <a:pPr indent="0" lvl="0" marL="0" rtl="0" algn="ctr">
                        <a:spcBef>
                          <a:spcPts val="0"/>
                        </a:spcBef>
                        <a:spcAft>
                          <a:spcPts val="0"/>
                        </a:spcAft>
                        <a:buNone/>
                      </a:pPr>
                      <a:r>
                        <a:rPr b="1" lang="en-US">
                          <a:solidFill>
                            <a:schemeClr val="lt1"/>
                          </a:solidFill>
                        </a:rPr>
                        <a:t>3</a:t>
                      </a:r>
                      <a:endParaRPr b="1">
                        <a:solidFill>
                          <a:schemeClr val="lt1"/>
                        </a:solidFill>
                      </a:endParaRPr>
                    </a:p>
                  </a:txBody>
                  <a:tcPr marT="91425" marB="91425" marR="91425" marL="91425">
                    <a:solidFill>
                      <a:srgbClr val="4C3282"/>
                    </a:solidFill>
                  </a:tcPr>
                </a:tc>
                <a:tc>
                  <a:txBody>
                    <a:bodyPr/>
                    <a:lstStyle/>
                    <a:p>
                      <a:pPr indent="0" lvl="0" marL="0" rtl="0" algn="ctr">
                        <a:spcBef>
                          <a:spcPts val="0"/>
                        </a:spcBef>
                        <a:spcAft>
                          <a:spcPts val="0"/>
                        </a:spcAft>
                        <a:buNone/>
                      </a:pPr>
                      <a:r>
                        <a:rPr b="1" lang="en-US">
                          <a:solidFill>
                            <a:schemeClr val="lt1"/>
                          </a:solidFill>
                        </a:rPr>
                        <a:t>4</a:t>
                      </a:r>
                      <a:endParaRPr b="1">
                        <a:solidFill>
                          <a:schemeClr val="lt1"/>
                        </a:solidFill>
                      </a:endParaRPr>
                    </a:p>
                  </a:txBody>
                  <a:tcPr marT="91425" marB="91425" marR="91425" marL="91425">
                    <a:solidFill>
                      <a:srgbClr val="4C3282"/>
                    </a:solidFill>
                  </a:tcPr>
                </a:tc>
                <a:tc>
                  <a:txBody>
                    <a:bodyPr/>
                    <a:lstStyle/>
                    <a:p>
                      <a:pPr indent="0" lvl="0" marL="0" rtl="0" algn="ctr">
                        <a:spcBef>
                          <a:spcPts val="0"/>
                        </a:spcBef>
                        <a:spcAft>
                          <a:spcPts val="0"/>
                        </a:spcAft>
                        <a:buNone/>
                      </a:pPr>
                      <a:r>
                        <a:rPr b="1" lang="en-US">
                          <a:solidFill>
                            <a:schemeClr val="lt1"/>
                          </a:solidFill>
                        </a:rPr>
                        <a:t>5</a:t>
                      </a:r>
                      <a:endParaRPr b="1">
                        <a:solidFill>
                          <a:schemeClr val="lt1"/>
                        </a:solidFill>
                      </a:endParaRPr>
                    </a:p>
                  </a:txBody>
                  <a:tcPr marT="91425" marB="91425" marR="91425" marL="91425">
                    <a:solidFill>
                      <a:srgbClr val="4C3282"/>
                    </a:solidFill>
                  </a:tcPr>
                </a:tc>
              </a:tr>
              <a:tr h="396200">
                <a:tc>
                  <a:txBody>
                    <a:bodyPr/>
                    <a:lstStyle/>
                    <a:p>
                      <a:pPr indent="0" lvl="0" marL="0" rtl="0" algn="ctr">
                        <a:spcBef>
                          <a:spcPts val="0"/>
                        </a:spcBef>
                        <a:spcAft>
                          <a:spcPts val="0"/>
                        </a:spcAft>
                        <a:buNone/>
                      </a:pPr>
                      <a:r>
                        <a:rPr lang="en-US"/>
                        <a:t>0</a:t>
                      </a:r>
                      <a:endParaRPr/>
                    </a:p>
                  </a:txBody>
                  <a:tcPr marT="91425" marB="91425" marR="91425" marL="91425"/>
                </a:tc>
                <a:tc>
                  <a:txBody>
                    <a:bodyPr/>
                    <a:lstStyle/>
                    <a:p>
                      <a:pPr indent="0" lvl="0" marL="0" rtl="0" algn="ctr">
                        <a:spcBef>
                          <a:spcPts val="0"/>
                        </a:spcBef>
                        <a:spcAft>
                          <a:spcPts val="0"/>
                        </a:spcAft>
                        <a:buNone/>
                      </a:pPr>
                      <a:r>
                        <a:rPr lang="en-US"/>
                        <a:t>1</a:t>
                      </a:r>
                      <a:endParaRPr/>
                    </a:p>
                  </a:txBody>
                  <a:tcPr marT="91425" marB="91425" marR="91425" marL="91425"/>
                </a:tc>
                <a:tc>
                  <a:txBody>
                    <a:bodyPr/>
                    <a:lstStyle/>
                    <a:p>
                      <a:pPr indent="0" lvl="0" marL="0" rtl="0" algn="ctr">
                        <a:spcBef>
                          <a:spcPts val="0"/>
                        </a:spcBef>
                        <a:spcAft>
                          <a:spcPts val="0"/>
                        </a:spcAft>
                        <a:buNone/>
                      </a:pPr>
                      <a:r>
                        <a:rPr lang="en-US"/>
                        <a:t>1</a:t>
                      </a:r>
                      <a:endParaRPr/>
                    </a:p>
                  </a:txBody>
                  <a:tcPr marT="91425" marB="91425" marR="91425" marL="91425"/>
                </a:tc>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3</a:t>
                      </a:r>
                      <a:endParaRPr/>
                    </a:p>
                  </a:txBody>
                  <a:tcPr marT="91425" marB="91425" marR="91425" marL="91425"/>
                </a:tc>
                <a:tc>
                  <a:txBody>
                    <a:bodyPr/>
                    <a:lstStyle/>
                    <a:p>
                      <a:pPr indent="0" lvl="0" marL="0" rtl="0" algn="ctr">
                        <a:spcBef>
                          <a:spcPts val="0"/>
                        </a:spcBef>
                        <a:spcAft>
                          <a:spcPts val="0"/>
                        </a:spcAft>
                        <a:buNone/>
                      </a:pPr>
                      <a:r>
                        <a:rPr lang="en-US"/>
                        <a:t>5</a:t>
                      </a:r>
                      <a:endParaRPr/>
                    </a:p>
                  </a:txBody>
                  <a:tcPr marT="91425" marB="91425" marR="91425" marL="91425"/>
                </a:tc>
              </a:tr>
            </a:tbl>
          </a:graphicData>
        </a:graphic>
      </p:graphicFrame>
      <p:sp>
        <p:nvSpPr>
          <p:cNvPr id="310" name="Google Shape;310;p37"/>
          <p:cNvSpPr txBox="1"/>
          <p:nvPr/>
        </p:nvSpPr>
        <p:spPr>
          <a:xfrm>
            <a:off x="6656125" y="3587025"/>
            <a:ext cx="5233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latin typeface="Courier New"/>
                <a:ea typeface="Courier New"/>
                <a:cs typeface="Courier New"/>
                <a:sym typeface="Courier New"/>
              </a:rPr>
              <a:t>memo[] = </a:t>
            </a:r>
            <a:endParaRPr sz="2200">
              <a:latin typeface="Courier New"/>
              <a:ea typeface="Courier New"/>
              <a:cs typeface="Courier New"/>
              <a:sym typeface="Courier New"/>
            </a:endParaRPr>
          </a:p>
        </p:txBody>
      </p:sp>
      <p:sp>
        <p:nvSpPr>
          <p:cNvPr id="311" name="Google Shape;311;p37"/>
          <p:cNvSpPr txBox="1"/>
          <p:nvPr/>
        </p:nvSpPr>
        <p:spPr>
          <a:xfrm>
            <a:off x="3779450" y="1201975"/>
            <a:ext cx="70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Quattrocento Sans"/>
                <a:ea typeface="Quattrocento Sans"/>
                <a:cs typeface="Quattrocento Sans"/>
                <a:sym typeface="Quattrocento Sans"/>
              </a:rPr>
              <a:t>* because of pass by reference for Arrays there is only ever one array and we are simply returning the reference to the updated Array, not remaking it with each recursive call</a:t>
            </a:r>
            <a:endParaRPr>
              <a:latin typeface="Quattrocento Sans"/>
              <a:ea typeface="Quattrocento Sans"/>
              <a:cs typeface="Quattrocento Sans"/>
              <a:sym typeface="Quattrocento Sans"/>
            </a:endParaRPr>
          </a:p>
        </p:txBody>
      </p:sp>
      <p:sp>
        <p:nvSpPr>
          <p:cNvPr id="312" name="Google Shape;312;p37"/>
          <p:cNvSpPr txBox="1"/>
          <p:nvPr/>
        </p:nvSpPr>
        <p:spPr>
          <a:xfrm>
            <a:off x="3627050" y="2040175"/>
            <a:ext cx="70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Quattrocento Sans"/>
                <a:ea typeface="Quattrocento Sans"/>
                <a:cs typeface="Quattrocento Sans"/>
                <a:sym typeface="Quattrocento Sans"/>
              </a:rPr>
              <a:t>* if working with a primitive value, you will need to fill the memo with something you can test for, if the memo is storing Objects you can make this check if the element is not NULL</a:t>
            </a:r>
            <a:endParaRPr>
              <a:latin typeface="Quattrocento Sans"/>
              <a:ea typeface="Quattrocento Sans"/>
              <a:cs typeface="Quattrocento Sans"/>
              <a:sym typeface="Quattrocento Sans"/>
            </a:endParaRPr>
          </a:p>
        </p:txBody>
      </p:sp>
      <p:pic>
        <p:nvPicPr>
          <p:cNvPr id="313" name="Google Shape;313;p37"/>
          <p:cNvPicPr preferRelativeResize="0"/>
          <p:nvPr/>
        </p:nvPicPr>
        <p:blipFill>
          <a:blip r:embed="rId4">
            <a:alphaModFix/>
          </a:blip>
          <a:stretch>
            <a:fillRect/>
          </a:stretch>
        </p:blipFill>
        <p:spPr>
          <a:xfrm>
            <a:off x="3962951" y="4967650"/>
            <a:ext cx="1860876" cy="1732676"/>
          </a:xfrm>
          <a:prstGeom prst="rect">
            <a:avLst/>
          </a:prstGeom>
          <a:noFill/>
          <a:ln>
            <a:noFill/>
          </a:ln>
        </p:spPr>
      </p:pic>
      <p:sp>
        <p:nvSpPr>
          <p:cNvPr id="314" name="Google Shape;314;p37"/>
          <p:cNvSpPr txBox="1"/>
          <p:nvPr/>
        </p:nvSpPr>
        <p:spPr>
          <a:xfrm>
            <a:off x="5768875" y="6263475"/>
            <a:ext cx="239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Quattrocento Sans"/>
                <a:ea typeface="Quattrocento Sans"/>
                <a:cs typeface="Quattrocento Sans"/>
                <a:sym typeface="Quattrocento Sans"/>
              </a:rPr>
              <a:t>Improved solution</a:t>
            </a:r>
            <a:endParaRPr sz="18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8"/>
          <p:cNvSpPr txBox="1"/>
          <p:nvPr>
            <p:ph type="title"/>
          </p:nvPr>
        </p:nvSpPr>
        <p:spPr>
          <a:xfrm>
            <a:off x="575239" y="263276"/>
            <a:ext cx="11187000" cy="10149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2700"/>
              <a:buFont typeface="Lora"/>
              <a:buNone/>
            </a:pPr>
            <a:r>
              <a:rPr lang="en-US"/>
              <a:t>Bottom Up Tabulation</a:t>
            </a:r>
            <a:r>
              <a:rPr lang="en-US"/>
              <a:t> Solution</a:t>
            </a:r>
            <a:endParaRPr/>
          </a:p>
        </p:txBody>
      </p:sp>
      <p:sp>
        <p:nvSpPr>
          <p:cNvPr id="320" name="Google Shape;320;p38"/>
          <p:cNvSpPr txBox="1"/>
          <p:nvPr>
            <p:ph idx="1" type="body"/>
          </p:nvPr>
        </p:nvSpPr>
        <p:spPr>
          <a:xfrm>
            <a:off x="746175" y="1568275"/>
            <a:ext cx="6144300" cy="3699300"/>
          </a:xfrm>
          <a:prstGeom prst="rect">
            <a:avLst/>
          </a:prstGeom>
          <a:solidFill>
            <a:schemeClr val="lt1"/>
          </a:solidFill>
          <a:ln cap="flat" cmpd="sng" w="9525">
            <a:solidFill>
              <a:srgbClr val="7030A0"/>
            </a:solidFill>
            <a:prstDash val="solid"/>
            <a:round/>
            <a:headEnd len="sm" w="sm" type="none"/>
            <a:tailEnd len="sm" w="sm" type="none"/>
          </a:ln>
        </p:spPr>
        <p:txBody>
          <a:bodyPr anchorCtr="0" anchor="t" bIns="121900" lIns="121900" spcFirstLastPara="1" rIns="121900" wrap="square" tIns="121900">
            <a:spAutoFit/>
          </a:bodyPr>
          <a:lstStyle/>
          <a:p>
            <a:pPr indent="0" lvl="0" marL="101600" rtl="0" algn="l">
              <a:lnSpc>
                <a:spcPct val="100000"/>
              </a:lnSpc>
              <a:spcBef>
                <a:spcPts val="800"/>
              </a:spcBef>
              <a:spcAft>
                <a:spcPts val="0"/>
              </a:spcAft>
              <a:buSzPts val="3200"/>
              <a:buNone/>
            </a:pPr>
            <a:r>
              <a:rPr lang="en-US" sz="1900">
                <a:latin typeface="Courier New"/>
                <a:ea typeface="Courier New"/>
                <a:cs typeface="Courier New"/>
                <a:sym typeface="Courier New"/>
              </a:rPr>
              <a:t>public int fib(int n) {</a:t>
            </a:r>
            <a:endParaRPr/>
          </a:p>
          <a:p>
            <a:pPr indent="0" lvl="0" marL="101600" rtl="0" algn="l">
              <a:lnSpc>
                <a:spcPct val="100000"/>
              </a:lnSpc>
              <a:spcBef>
                <a:spcPts val="800"/>
              </a:spcBef>
              <a:spcAft>
                <a:spcPts val="0"/>
              </a:spcAft>
              <a:buSzPts val="3200"/>
              <a:buNone/>
            </a:pPr>
            <a:r>
              <a:rPr lang="en-US" sz="1900">
                <a:latin typeface="Courier New"/>
                <a:ea typeface="Courier New"/>
                <a:cs typeface="Courier New"/>
                <a:sym typeface="Courier New"/>
              </a:rPr>
              <a:t>   int f[] = new int[n+1];</a:t>
            </a:r>
            <a:endParaRPr/>
          </a:p>
          <a:p>
            <a:pPr indent="0" lvl="0" marL="101600" rtl="0" algn="l">
              <a:lnSpc>
                <a:spcPct val="100000"/>
              </a:lnSpc>
              <a:spcBef>
                <a:spcPts val="800"/>
              </a:spcBef>
              <a:spcAft>
                <a:spcPts val="0"/>
              </a:spcAft>
              <a:buSzPts val="3200"/>
              <a:buNone/>
            </a:pPr>
            <a:r>
              <a:rPr lang="en-US" sz="1900">
                <a:latin typeface="Courier New"/>
                <a:ea typeface="Courier New"/>
                <a:cs typeface="Courier New"/>
                <a:sym typeface="Courier New"/>
              </a:rPr>
              <a:t>   f[1] = 1;</a:t>
            </a:r>
            <a:endParaRPr/>
          </a:p>
          <a:p>
            <a:pPr indent="0" lvl="0" marL="101600" rtl="0" algn="l">
              <a:lnSpc>
                <a:spcPct val="100000"/>
              </a:lnSpc>
              <a:spcBef>
                <a:spcPts val="800"/>
              </a:spcBef>
              <a:spcAft>
                <a:spcPts val="0"/>
              </a:spcAft>
              <a:buSzPts val="3200"/>
              <a:buNone/>
            </a:pPr>
            <a:r>
              <a:rPr lang="en-US" sz="1900">
                <a:latin typeface="Courier New"/>
                <a:ea typeface="Courier New"/>
                <a:cs typeface="Courier New"/>
                <a:sym typeface="Courier New"/>
              </a:rPr>
              <a:t>   f[2] = 1;</a:t>
            </a:r>
            <a:endParaRPr/>
          </a:p>
          <a:p>
            <a:pPr indent="0" lvl="0" marL="101600" rtl="0" algn="l">
              <a:lnSpc>
                <a:spcPct val="100000"/>
              </a:lnSpc>
              <a:spcBef>
                <a:spcPts val="800"/>
              </a:spcBef>
              <a:spcAft>
                <a:spcPts val="0"/>
              </a:spcAft>
              <a:buSzPts val="3200"/>
              <a:buNone/>
            </a:pPr>
            <a:r>
              <a:rPr lang="en-US" sz="1900">
                <a:latin typeface="Courier New"/>
                <a:ea typeface="Courier New"/>
                <a:cs typeface="Courier New"/>
                <a:sym typeface="Courier New"/>
              </a:rPr>
              <a:t>   for (int i = 3; i &lt;= n; i++) {</a:t>
            </a:r>
            <a:endParaRPr/>
          </a:p>
          <a:p>
            <a:pPr indent="0" lvl="0" marL="101600" rtl="0" algn="l">
              <a:lnSpc>
                <a:spcPct val="100000"/>
              </a:lnSpc>
              <a:spcBef>
                <a:spcPts val="800"/>
              </a:spcBef>
              <a:spcAft>
                <a:spcPts val="0"/>
              </a:spcAft>
              <a:buSzPts val="3200"/>
              <a:buNone/>
            </a:pPr>
            <a:r>
              <a:rPr lang="en-US" sz="1900">
                <a:latin typeface="Courier New"/>
                <a:ea typeface="Courier New"/>
                <a:cs typeface="Courier New"/>
                <a:sym typeface="Courier New"/>
              </a:rPr>
              <a:t>      f[i] = f[i-1] + f[i-2];</a:t>
            </a:r>
            <a:endParaRPr/>
          </a:p>
          <a:p>
            <a:pPr indent="0" lvl="0" marL="101600" rtl="0" algn="l">
              <a:lnSpc>
                <a:spcPct val="100000"/>
              </a:lnSpc>
              <a:spcBef>
                <a:spcPts val="800"/>
              </a:spcBef>
              <a:spcAft>
                <a:spcPts val="0"/>
              </a:spcAft>
              <a:buSzPts val="3200"/>
              <a:buNone/>
            </a:pPr>
            <a:r>
              <a:rPr lang="en-US" sz="1900">
                <a:latin typeface="Courier New"/>
                <a:ea typeface="Courier New"/>
                <a:cs typeface="Courier New"/>
                <a:sym typeface="Courier New"/>
              </a:rPr>
              <a:t>   }</a:t>
            </a:r>
            <a:endParaRPr/>
          </a:p>
          <a:p>
            <a:pPr indent="0" lvl="0" marL="101600" rtl="0" algn="l">
              <a:lnSpc>
                <a:spcPct val="100000"/>
              </a:lnSpc>
              <a:spcBef>
                <a:spcPts val="800"/>
              </a:spcBef>
              <a:spcAft>
                <a:spcPts val="0"/>
              </a:spcAft>
              <a:buSzPts val="3200"/>
              <a:buNone/>
            </a:pPr>
            <a:r>
              <a:rPr lang="en-US" sz="1900">
                <a:latin typeface="Courier New"/>
                <a:ea typeface="Courier New"/>
                <a:cs typeface="Courier New"/>
                <a:sym typeface="Courier New"/>
              </a:rPr>
              <a:t>   return f[n];</a:t>
            </a:r>
            <a:endParaRPr/>
          </a:p>
          <a:p>
            <a:pPr indent="0" lvl="0" marL="101600" rtl="0" algn="l">
              <a:lnSpc>
                <a:spcPct val="100000"/>
              </a:lnSpc>
              <a:spcBef>
                <a:spcPts val="800"/>
              </a:spcBef>
              <a:spcAft>
                <a:spcPts val="0"/>
              </a:spcAft>
              <a:buSzPts val="3200"/>
              <a:buNone/>
            </a:pPr>
            <a:r>
              <a:rPr lang="en-US" sz="1900">
                <a:latin typeface="Courier New"/>
                <a:ea typeface="Courier New"/>
                <a:cs typeface="Courier New"/>
                <a:sym typeface="Courier New"/>
              </a:rPr>
              <a:t>}</a:t>
            </a:r>
            <a:endParaRPr/>
          </a:p>
        </p:txBody>
      </p:sp>
      <p:sp>
        <p:nvSpPr>
          <p:cNvPr id="321" name="Google Shape;321;p38"/>
          <p:cNvSpPr txBox="1"/>
          <p:nvPr/>
        </p:nvSpPr>
        <p:spPr>
          <a:xfrm>
            <a:off x="1053700" y="6411608"/>
            <a:ext cx="4744500" cy="446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300" u="sng">
                <a:solidFill>
                  <a:schemeClr val="hlink"/>
                </a:solidFill>
                <a:latin typeface="Quattrocento Sans"/>
                <a:ea typeface="Quattrocento Sans"/>
                <a:cs typeface="Quattrocento Sans"/>
                <a:sym typeface="Quattrocento Sans"/>
                <a:hlinkClick r:id="rId3"/>
              </a:rPr>
              <a:t>Detailed walkthrough of this solution</a:t>
            </a:r>
            <a:r>
              <a:rPr lang="en-US" sz="1300">
                <a:latin typeface="Quattrocento Sans"/>
                <a:ea typeface="Quattrocento Sans"/>
                <a:cs typeface="Quattrocento Sans"/>
                <a:sym typeface="Quattrocento Sans"/>
              </a:rPr>
              <a:t> </a:t>
            </a:r>
            <a:endParaRPr sz="1300">
              <a:latin typeface="Quattrocento Sans"/>
              <a:ea typeface="Quattrocento Sans"/>
              <a:cs typeface="Quattrocento Sans"/>
              <a:sym typeface="Quattrocento Sans"/>
            </a:endParaRPr>
          </a:p>
        </p:txBody>
      </p:sp>
      <p:pic>
        <p:nvPicPr>
          <p:cNvPr id="322" name="Google Shape;322;p38"/>
          <p:cNvPicPr preferRelativeResize="0"/>
          <p:nvPr/>
        </p:nvPicPr>
        <p:blipFill>
          <a:blip r:embed="rId4">
            <a:alphaModFix/>
          </a:blip>
          <a:stretch>
            <a:fillRect/>
          </a:stretch>
        </p:blipFill>
        <p:spPr>
          <a:xfrm>
            <a:off x="4811825" y="4365550"/>
            <a:ext cx="2298950" cy="2046049"/>
          </a:xfrm>
          <a:prstGeom prst="rect">
            <a:avLst/>
          </a:prstGeom>
          <a:noFill/>
          <a:ln>
            <a:noFill/>
          </a:ln>
        </p:spPr>
      </p:pic>
      <p:sp>
        <p:nvSpPr>
          <p:cNvPr id="323" name="Google Shape;323;p38"/>
          <p:cNvSpPr txBox="1"/>
          <p:nvPr/>
        </p:nvSpPr>
        <p:spPr>
          <a:xfrm>
            <a:off x="5955725" y="6318425"/>
            <a:ext cx="3507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Quattrocento Sans"/>
                <a:ea typeface="Quattrocento Sans"/>
                <a:cs typeface="Quattrocento Sans"/>
                <a:sym typeface="Quattrocento Sans"/>
              </a:rPr>
              <a:t>MORE Optimized s</a:t>
            </a:r>
            <a:r>
              <a:rPr lang="en-US" sz="1800">
                <a:solidFill>
                  <a:schemeClr val="dk1"/>
                </a:solidFill>
                <a:latin typeface="Quattrocento Sans"/>
                <a:ea typeface="Quattrocento Sans"/>
                <a:cs typeface="Quattrocento Sans"/>
                <a:sym typeface="Quattrocento Sans"/>
              </a:rPr>
              <a:t>olution</a:t>
            </a:r>
            <a:endParaRPr sz="1800">
              <a:solidFill>
                <a:schemeClr val="dk1"/>
              </a:solidFill>
              <a:latin typeface="Quattrocento Sans"/>
              <a:ea typeface="Quattrocento Sans"/>
              <a:cs typeface="Quattrocento Sans"/>
              <a:sym typeface="Quattrocento Sans"/>
            </a:endParaRPr>
          </a:p>
        </p:txBody>
      </p:sp>
      <p:sp>
        <p:nvSpPr>
          <p:cNvPr id="324" name="Google Shape;324;p38"/>
          <p:cNvSpPr txBox="1"/>
          <p:nvPr/>
        </p:nvSpPr>
        <p:spPr>
          <a:xfrm>
            <a:off x="7242675" y="1714500"/>
            <a:ext cx="49677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solidFill>
                  <a:schemeClr val="dk1"/>
                </a:solidFill>
                <a:latin typeface="Quattrocento Sans"/>
                <a:ea typeface="Quattrocento Sans"/>
                <a:cs typeface="Quattrocento Sans"/>
                <a:sym typeface="Quattrocento Sans"/>
              </a:rPr>
              <a:t>No more recursion!</a:t>
            </a:r>
            <a:endParaRPr sz="26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2600">
                <a:solidFill>
                  <a:schemeClr val="dk1"/>
                </a:solidFill>
                <a:latin typeface="Quattrocento Sans"/>
                <a:ea typeface="Quattrocento Sans"/>
                <a:cs typeface="Quattrocento Sans"/>
                <a:sym typeface="Quattrocento Sans"/>
              </a:rPr>
              <a:t>Iteratively calculate solutions from bottom (base case) up to desired n</a:t>
            </a:r>
            <a:endParaRPr sz="26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1"/>
          <p:cNvSpPr txBox="1"/>
          <p:nvPr>
            <p:ph type="title"/>
          </p:nvPr>
        </p:nvSpPr>
        <p:spPr>
          <a:xfrm>
            <a:off x="575239" y="-41524"/>
            <a:ext cx="11187000" cy="1014900"/>
          </a:xfrm>
          <a:prstGeom prst="rect">
            <a:avLst/>
          </a:prstGeom>
        </p:spPr>
        <p:txBody>
          <a:bodyPr anchorCtr="0" anchor="ctr" bIns="44175" lIns="88375" spcFirstLastPara="1" rIns="88375" wrap="square" tIns="44175">
            <a:normAutofit/>
          </a:bodyPr>
          <a:lstStyle/>
          <a:p>
            <a:pPr indent="0" lvl="0" marL="0" rtl="0" algn="l">
              <a:spcBef>
                <a:spcPts val="0"/>
              </a:spcBef>
              <a:spcAft>
                <a:spcPts val="0"/>
              </a:spcAft>
              <a:buNone/>
            </a:pPr>
            <a:r>
              <a:rPr lang="en-US"/>
              <a:t>Warm Up</a:t>
            </a:r>
            <a:endParaRPr/>
          </a:p>
        </p:txBody>
      </p:sp>
      <p:sp>
        <p:nvSpPr>
          <p:cNvPr id="148" name="Google Shape;148;p21"/>
          <p:cNvSpPr txBox="1"/>
          <p:nvPr>
            <p:ph idx="1" type="body"/>
          </p:nvPr>
        </p:nvSpPr>
        <p:spPr>
          <a:xfrm>
            <a:off x="575250" y="730075"/>
            <a:ext cx="8640900" cy="852600"/>
          </a:xfrm>
          <a:prstGeom prst="rect">
            <a:avLst/>
          </a:prstGeom>
        </p:spPr>
        <p:txBody>
          <a:bodyPr anchorCtr="0" anchor="t" bIns="44175" lIns="44175" spcFirstLastPara="1" rIns="44175" wrap="square" tIns="44175">
            <a:spAutoFit/>
          </a:bodyPr>
          <a:lstStyle/>
          <a:p>
            <a:pPr indent="0" lvl="0" marL="0" rtl="0" algn="l">
              <a:spcBef>
                <a:spcPts val="1200"/>
              </a:spcBef>
              <a:spcAft>
                <a:spcPts val="0"/>
              </a:spcAft>
              <a:buNone/>
            </a:pPr>
            <a:r>
              <a:rPr lang="en-US" sz="2200"/>
              <a:t>Apply Bucket Sort and Radix Sort to the sequence </a:t>
            </a:r>
            <a:endParaRPr sz="2200"/>
          </a:p>
          <a:p>
            <a:pPr indent="0" lvl="0" marL="0" rtl="0" algn="l">
              <a:spcBef>
                <a:spcPts val="1200"/>
              </a:spcBef>
              <a:spcAft>
                <a:spcPts val="0"/>
              </a:spcAft>
              <a:buNone/>
            </a:pPr>
            <a:r>
              <a:rPr lang="en-US" sz="2200"/>
              <a:t>[7625, 5002, 6746, </a:t>
            </a:r>
            <a:r>
              <a:rPr lang="en-US" sz="2200"/>
              <a:t>7403, </a:t>
            </a:r>
            <a:r>
              <a:rPr lang="en-US" sz="2200"/>
              <a:t>2266, 5532, 2010]</a:t>
            </a:r>
            <a:endParaRPr sz="2200"/>
          </a:p>
        </p:txBody>
      </p:sp>
      <p:graphicFrame>
        <p:nvGraphicFramePr>
          <p:cNvPr id="149" name="Google Shape;149;p21"/>
          <p:cNvGraphicFramePr/>
          <p:nvPr/>
        </p:nvGraphicFramePr>
        <p:xfrm>
          <a:off x="1317775" y="2684265"/>
          <a:ext cx="3000000" cy="3000000"/>
        </p:xfrm>
        <a:graphic>
          <a:graphicData uri="http://schemas.openxmlformats.org/drawingml/2006/table">
            <a:tbl>
              <a:tblPr>
                <a:noFill/>
                <a:tableStyleId>{AEDAA158-8B0E-414E-AC6D-CCB265B809FE}</a:tableStyleId>
              </a:tblPr>
              <a:tblGrid>
                <a:gridCol w="445350"/>
                <a:gridCol w="1092425"/>
              </a:tblGrid>
              <a:tr h="330250">
                <a:tc>
                  <a:txBody>
                    <a:bodyPr/>
                    <a:lstStyle/>
                    <a:p>
                      <a:pPr indent="0" lvl="0" marL="0" rtl="0" algn="r">
                        <a:spcBef>
                          <a:spcPts val="0"/>
                        </a:spcBef>
                        <a:spcAft>
                          <a:spcPts val="0"/>
                        </a:spcAft>
                        <a:buNone/>
                      </a:pPr>
                      <a:r>
                        <a:rPr b="1" lang="en-US">
                          <a:solidFill>
                            <a:srgbClr val="B6A479"/>
                          </a:solidFill>
                        </a:rPr>
                        <a:t>0</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nchor="ctr"/>
                </a:tc>
              </a:tr>
              <a:tr h="330250">
                <a:tc>
                  <a:txBody>
                    <a:bodyPr/>
                    <a:lstStyle/>
                    <a:p>
                      <a:pPr indent="0" lvl="0" marL="0" rtl="0" algn="r">
                        <a:spcBef>
                          <a:spcPts val="0"/>
                        </a:spcBef>
                        <a:spcAft>
                          <a:spcPts val="0"/>
                        </a:spcAft>
                        <a:buNone/>
                      </a:pPr>
                      <a:r>
                        <a:rPr b="1" lang="en-US">
                          <a:solidFill>
                            <a:srgbClr val="B6A479"/>
                          </a:solidFill>
                        </a:rPr>
                        <a:t>1</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nchor="ctr"/>
                </a:tc>
              </a:tr>
              <a:tr h="330250">
                <a:tc>
                  <a:txBody>
                    <a:bodyPr/>
                    <a:lstStyle/>
                    <a:p>
                      <a:pPr indent="0" lvl="0" marL="0" rtl="0" algn="r">
                        <a:spcBef>
                          <a:spcPts val="0"/>
                        </a:spcBef>
                        <a:spcAft>
                          <a:spcPts val="0"/>
                        </a:spcAft>
                        <a:buNone/>
                      </a:pPr>
                      <a:r>
                        <a:rPr b="1" lang="en-US">
                          <a:solidFill>
                            <a:srgbClr val="B6A479"/>
                          </a:solidFill>
                        </a:rPr>
                        <a:t>2</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rPr lang="en-US">
                          <a:solidFill>
                            <a:srgbClr val="4C3282"/>
                          </a:solidFill>
                          <a:latin typeface="Quattrocento Sans"/>
                          <a:ea typeface="Quattrocento Sans"/>
                          <a:cs typeface="Quattrocento Sans"/>
                          <a:sym typeface="Quattrocento Sans"/>
                        </a:rPr>
                        <a:t>2266, 2010</a:t>
                      </a:r>
                      <a:endParaRPr/>
                    </a:p>
                  </a:txBody>
                  <a:tcPr marT="91425" marB="91425" marR="91425" marL="91425" anchor="ctr"/>
                </a:tc>
              </a:tr>
              <a:tr h="330250">
                <a:tc>
                  <a:txBody>
                    <a:bodyPr/>
                    <a:lstStyle/>
                    <a:p>
                      <a:pPr indent="0" lvl="0" marL="0" rtl="0" algn="r">
                        <a:spcBef>
                          <a:spcPts val="0"/>
                        </a:spcBef>
                        <a:spcAft>
                          <a:spcPts val="0"/>
                        </a:spcAft>
                        <a:buNone/>
                      </a:pPr>
                      <a:r>
                        <a:rPr b="1" lang="en-US">
                          <a:solidFill>
                            <a:srgbClr val="B6A479"/>
                          </a:solidFill>
                        </a:rPr>
                        <a:t>3</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nchor="ctr"/>
                </a:tc>
              </a:tr>
              <a:tr h="330250">
                <a:tc>
                  <a:txBody>
                    <a:bodyPr/>
                    <a:lstStyle/>
                    <a:p>
                      <a:pPr indent="0" lvl="0" marL="0" rtl="0" algn="r">
                        <a:spcBef>
                          <a:spcPts val="0"/>
                        </a:spcBef>
                        <a:spcAft>
                          <a:spcPts val="0"/>
                        </a:spcAft>
                        <a:buNone/>
                      </a:pPr>
                      <a:r>
                        <a:rPr b="1" lang="en-US">
                          <a:solidFill>
                            <a:srgbClr val="B6A479"/>
                          </a:solidFill>
                        </a:rPr>
                        <a:t>4</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nchor="ctr"/>
                </a:tc>
              </a:tr>
              <a:tr h="330250">
                <a:tc>
                  <a:txBody>
                    <a:bodyPr/>
                    <a:lstStyle/>
                    <a:p>
                      <a:pPr indent="0" lvl="0" marL="0" rtl="0" algn="r">
                        <a:spcBef>
                          <a:spcPts val="0"/>
                        </a:spcBef>
                        <a:spcAft>
                          <a:spcPts val="0"/>
                        </a:spcAft>
                        <a:buNone/>
                      </a:pPr>
                      <a:r>
                        <a:rPr b="1" lang="en-US">
                          <a:solidFill>
                            <a:srgbClr val="B6A479"/>
                          </a:solidFill>
                        </a:rPr>
                        <a:t>5</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rPr lang="en-US">
                          <a:solidFill>
                            <a:srgbClr val="4C3282"/>
                          </a:solidFill>
                          <a:latin typeface="Quattrocento Sans"/>
                          <a:ea typeface="Quattrocento Sans"/>
                          <a:cs typeface="Quattrocento Sans"/>
                          <a:sym typeface="Quattrocento Sans"/>
                        </a:rPr>
                        <a:t>5002, 5532</a:t>
                      </a:r>
                      <a:endParaRPr>
                        <a:solidFill>
                          <a:srgbClr val="4C3282"/>
                        </a:solidFill>
                        <a:latin typeface="Quattrocento Sans"/>
                        <a:ea typeface="Quattrocento Sans"/>
                        <a:cs typeface="Quattrocento Sans"/>
                        <a:sym typeface="Quattrocento Sans"/>
                      </a:endParaRPr>
                    </a:p>
                  </a:txBody>
                  <a:tcPr marT="91425" marB="91425" marR="91425" marL="91425" anchor="ctr"/>
                </a:tc>
              </a:tr>
              <a:tr h="330250">
                <a:tc>
                  <a:txBody>
                    <a:bodyPr/>
                    <a:lstStyle/>
                    <a:p>
                      <a:pPr indent="0" lvl="0" marL="0" rtl="0" algn="r">
                        <a:spcBef>
                          <a:spcPts val="0"/>
                        </a:spcBef>
                        <a:spcAft>
                          <a:spcPts val="0"/>
                        </a:spcAft>
                        <a:buNone/>
                      </a:pPr>
                      <a:r>
                        <a:rPr b="1" lang="en-US">
                          <a:solidFill>
                            <a:srgbClr val="B6A479"/>
                          </a:solidFill>
                        </a:rPr>
                        <a:t>6</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rPr lang="en-US">
                          <a:solidFill>
                            <a:srgbClr val="4C3282"/>
                          </a:solidFill>
                          <a:latin typeface="Quattrocento Sans"/>
                          <a:ea typeface="Quattrocento Sans"/>
                          <a:cs typeface="Quattrocento Sans"/>
                          <a:sym typeface="Quattrocento Sans"/>
                        </a:rPr>
                        <a:t>6746</a:t>
                      </a:r>
                      <a:endParaRPr>
                        <a:solidFill>
                          <a:srgbClr val="4C3282"/>
                        </a:solidFill>
                        <a:latin typeface="Quattrocento Sans"/>
                        <a:ea typeface="Quattrocento Sans"/>
                        <a:cs typeface="Quattrocento Sans"/>
                        <a:sym typeface="Quattrocento Sans"/>
                      </a:endParaRPr>
                    </a:p>
                  </a:txBody>
                  <a:tcPr marT="91425" marB="91425" marR="91425" marL="91425" anchor="ctr"/>
                </a:tc>
              </a:tr>
              <a:tr h="508100">
                <a:tc>
                  <a:txBody>
                    <a:bodyPr/>
                    <a:lstStyle/>
                    <a:p>
                      <a:pPr indent="0" lvl="0" marL="0" rtl="0" algn="r">
                        <a:spcBef>
                          <a:spcPts val="0"/>
                        </a:spcBef>
                        <a:spcAft>
                          <a:spcPts val="0"/>
                        </a:spcAft>
                        <a:buNone/>
                      </a:pPr>
                      <a:r>
                        <a:rPr b="1" lang="en-US">
                          <a:solidFill>
                            <a:srgbClr val="B6A479"/>
                          </a:solidFill>
                        </a:rPr>
                        <a:t>7</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rPr lang="en-US">
                          <a:solidFill>
                            <a:srgbClr val="4C3282"/>
                          </a:solidFill>
                          <a:latin typeface="Quattrocento Sans"/>
                          <a:ea typeface="Quattrocento Sans"/>
                          <a:cs typeface="Quattrocento Sans"/>
                          <a:sym typeface="Quattrocento Sans"/>
                        </a:rPr>
                        <a:t>7625, 7403</a:t>
                      </a:r>
                      <a:endParaRPr>
                        <a:solidFill>
                          <a:srgbClr val="4C3282"/>
                        </a:solidFill>
                        <a:latin typeface="Quattrocento Sans"/>
                        <a:ea typeface="Quattrocento Sans"/>
                        <a:cs typeface="Quattrocento Sans"/>
                        <a:sym typeface="Quattrocento Sans"/>
                      </a:endParaRPr>
                    </a:p>
                  </a:txBody>
                  <a:tcPr marT="91425" marB="91425" marR="91425" marL="91425" anchor="ctr"/>
                </a:tc>
              </a:tr>
              <a:tr h="330250">
                <a:tc>
                  <a:txBody>
                    <a:bodyPr/>
                    <a:lstStyle/>
                    <a:p>
                      <a:pPr indent="0" lvl="0" marL="0" rtl="0" algn="r">
                        <a:spcBef>
                          <a:spcPts val="0"/>
                        </a:spcBef>
                        <a:spcAft>
                          <a:spcPts val="0"/>
                        </a:spcAft>
                        <a:buNone/>
                      </a:pPr>
                      <a:r>
                        <a:rPr b="1" lang="en-US">
                          <a:solidFill>
                            <a:srgbClr val="B6A479"/>
                          </a:solidFill>
                        </a:rPr>
                        <a:t>8</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t/>
                      </a:r>
                      <a:endParaRPr>
                        <a:solidFill>
                          <a:srgbClr val="4C3282"/>
                        </a:solidFill>
                        <a:latin typeface="Quattrocento Sans"/>
                        <a:ea typeface="Quattrocento Sans"/>
                        <a:cs typeface="Quattrocento Sans"/>
                        <a:sym typeface="Quattrocento Sans"/>
                      </a:endParaRPr>
                    </a:p>
                  </a:txBody>
                  <a:tcPr marT="91425" marB="91425" marR="91425" marL="91425" anchor="ctr"/>
                </a:tc>
              </a:tr>
              <a:tr h="330250">
                <a:tc>
                  <a:txBody>
                    <a:bodyPr/>
                    <a:lstStyle/>
                    <a:p>
                      <a:pPr indent="0" lvl="0" marL="0" rtl="0" algn="r">
                        <a:spcBef>
                          <a:spcPts val="0"/>
                        </a:spcBef>
                        <a:spcAft>
                          <a:spcPts val="0"/>
                        </a:spcAft>
                        <a:buNone/>
                      </a:pPr>
                      <a:r>
                        <a:rPr b="1" lang="en-US">
                          <a:solidFill>
                            <a:srgbClr val="B6A479"/>
                          </a:solidFill>
                        </a:rPr>
                        <a:t>9</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t/>
                      </a:r>
                      <a:endParaRPr>
                        <a:solidFill>
                          <a:srgbClr val="4C3282"/>
                        </a:solidFill>
                        <a:latin typeface="Quattrocento Sans"/>
                        <a:ea typeface="Quattrocento Sans"/>
                        <a:cs typeface="Quattrocento Sans"/>
                        <a:sym typeface="Quattrocento Sans"/>
                      </a:endParaRPr>
                    </a:p>
                  </a:txBody>
                  <a:tcPr marT="91425" marB="91425" marR="91425" marL="91425" anchor="ctr"/>
                </a:tc>
              </a:tr>
            </a:tbl>
          </a:graphicData>
        </a:graphic>
      </p:graphicFrame>
      <p:graphicFrame>
        <p:nvGraphicFramePr>
          <p:cNvPr id="150" name="Google Shape;150;p21"/>
          <p:cNvGraphicFramePr/>
          <p:nvPr/>
        </p:nvGraphicFramePr>
        <p:xfrm>
          <a:off x="3048000" y="2684265"/>
          <a:ext cx="3000000" cy="3000000"/>
        </p:xfrm>
        <a:graphic>
          <a:graphicData uri="http://schemas.openxmlformats.org/drawingml/2006/table">
            <a:tbl>
              <a:tblPr>
                <a:noFill/>
                <a:tableStyleId>{AEDAA158-8B0E-414E-AC6D-CCB265B809FE}</a:tableStyleId>
              </a:tblPr>
              <a:tblGrid>
                <a:gridCol w="445350"/>
                <a:gridCol w="1092425"/>
              </a:tblGrid>
              <a:tr h="330250">
                <a:tc>
                  <a:txBody>
                    <a:bodyPr/>
                    <a:lstStyle/>
                    <a:p>
                      <a:pPr indent="0" lvl="0" marL="0" rtl="0" algn="r">
                        <a:spcBef>
                          <a:spcPts val="0"/>
                        </a:spcBef>
                        <a:spcAft>
                          <a:spcPts val="0"/>
                        </a:spcAft>
                        <a:buNone/>
                      </a:pPr>
                      <a:r>
                        <a:rPr b="1" lang="en-US">
                          <a:solidFill>
                            <a:srgbClr val="B6A479"/>
                          </a:solidFill>
                        </a:rPr>
                        <a:t>0</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nchor="ctr"/>
                </a:tc>
              </a:tr>
              <a:tr h="330250">
                <a:tc>
                  <a:txBody>
                    <a:bodyPr/>
                    <a:lstStyle/>
                    <a:p>
                      <a:pPr indent="0" lvl="0" marL="0" rtl="0" algn="r">
                        <a:spcBef>
                          <a:spcPts val="0"/>
                        </a:spcBef>
                        <a:spcAft>
                          <a:spcPts val="0"/>
                        </a:spcAft>
                        <a:buNone/>
                      </a:pPr>
                      <a:r>
                        <a:rPr b="1" lang="en-US">
                          <a:solidFill>
                            <a:srgbClr val="B6A479"/>
                          </a:solidFill>
                        </a:rPr>
                        <a:t>1</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nchor="ctr"/>
                </a:tc>
              </a:tr>
              <a:tr h="330250">
                <a:tc>
                  <a:txBody>
                    <a:bodyPr/>
                    <a:lstStyle/>
                    <a:p>
                      <a:pPr indent="0" lvl="0" marL="0" rtl="0" algn="r">
                        <a:spcBef>
                          <a:spcPts val="0"/>
                        </a:spcBef>
                        <a:spcAft>
                          <a:spcPts val="0"/>
                        </a:spcAft>
                        <a:buNone/>
                      </a:pPr>
                      <a:r>
                        <a:rPr b="1" lang="en-US">
                          <a:solidFill>
                            <a:srgbClr val="B6A479"/>
                          </a:solidFill>
                        </a:rPr>
                        <a:t>2</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rPr lang="en-US">
                          <a:solidFill>
                            <a:srgbClr val="4C3282"/>
                          </a:solidFill>
                          <a:latin typeface="Quattrocento Sans"/>
                          <a:ea typeface="Quattrocento Sans"/>
                          <a:cs typeface="Quattrocento Sans"/>
                          <a:sym typeface="Quattrocento Sans"/>
                        </a:rPr>
                        <a:t>2010, 2266</a:t>
                      </a:r>
                      <a:endParaRPr/>
                    </a:p>
                  </a:txBody>
                  <a:tcPr marT="91425" marB="91425" marR="91425" marL="91425" anchor="ctr"/>
                </a:tc>
              </a:tr>
              <a:tr h="330250">
                <a:tc>
                  <a:txBody>
                    <a:bodyPr/>
                    <a:lstStyle/>
                    <a:p>
                      <a:pPr indent="0" lvl="0" marL="0" rtl="0" algn="r">
                        <a:spcBef>
                          <a:spcPts val="0"/>
                        </a:spcBef>
                        <a:spcAft>
                          <a:spcPts val="0"/>
                        </a:spcAft>
                        <a:buNone/>
                      </a:pPr>
                      <a:r>
                        <a:rPr b="1" lang="en-US">
                          <a:solidFill>
                            <a:srgbClr val="B6A479"/>
                          </a:solidFill>
                        </a:rPr>
                        <a:t>3</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nchor="ctr"/>
                </a:tc>
              </a:tr>
              <a:tr h="330250">
                <a:tc>
                  <a:txBody>
                    <a:bodyPr/>
                    <a:lstStyle/>
                    <a:p>
                      <a:pPr indent="0" lvl="0" marL="0" rtl="0" algn="r">
                        <a:spcBef>
                          <a:spcPts val="0"/>
                        </a:spcBef>
                        <a:spcAft>
                          <a:spcPts val="0"/>
                        </a:spcAft>
                        <a:buNone/>
                      </a:pPr>
                      <a:r>
                        <a:rPr b="1" lang="en-US">
                          <a:solidFill>
                            <a:srgbClr val="B6A479"/>
                          </a:solidFill>
                        </a:rPr>
                        <a:t>4</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nchor="ctr"/>
                </a:tc>
              </a:tr>
              <a:tr h="330250">
                <a:tc>
                  <a:txBody>
                    <a:bodyPr/>
                    <a:lstStyle/>
                    <a:p>
                      <a:pPr indent="0" lvl="0" marL="0" rtl="0" algn="r">
                        <a:spcBef>
                          <a:spcPts val="0"/>
                        </a:spcBef>
                        <a:spcAft>
                          <a:spcPts val="0"/>
                        </a:spcAft>
                        <a:buNone/>
                      </a:pPr>
                      <a:r>
                        <a:rPr b="1" lang="en-US">
                          <a:solidFill>
                            <a:srgbClr val="B6A479"/>
                          </a:solidFill>
                        </a:rPr>
                        <a:t>5</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rPr lang="en-US">
                          <a:solidFill>
                            <a:srgbClr val="4C3282"/>
                          </a:solidFill>
                          <a:latin typeface="Quattrocento Sans"/>
                          <a:ea typeface="Quattrocento Sans"/>
                          <a:cs typeface="Quattrocento Sans"/>
                          <a:sym typeface="Quattrocento Sans"/>
                        </a:rPr>
                        <a:t>5002, 5531</a:t>
                      </a:r>
                      <a:endParaRPr>
                        <a:solidFill>
                          <a:srgbClr val="4C3282"/>
                        </a:solidFill>
                        <a:latin typeface="Quattrocento Sans"/>
                        <a:ea typeface="Quattrocento Sans"/>
                        <a:cs typeface="Quattrocento Sans"/>
                        <a:sym typeface="Quattrocento Sans"/>
                      </a:endParaRPr>
                    </a:p>
                  </a:txBody>
                  <a:tcPr marT="91425" marB="91425" marR="91425" marL="91425" anchor="ctr"/>
                </a:tc>
              </a:tr>
              <a:tr h="330250">
                <a:tc>
                  <a:txBody>
                    <a:bodyPr/>
                    <a:lstStyle/>
                    <a:p>
                      <a:pPr indent="0" lvl="0" marL="0" rtl="0" algn="r">
                        <a:spcBef>
                          <a:spcPts val="0"/>
                        </a:spcBef>
                        <a:spcAft>
                          <a:spcPts val="0"/>
                        </a:spcAft>
                        <a:buNone/>
                      </a:pPr>
                      <a:r>
                        <a:rPr b="1" lang="en-US">
                          <a:solidFill>
                            <a:srgbClr val="B6A479"/>
                          </a:solidFill>
                        </a:rPr>
                        <a:t>6</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rPr lang="en-US">
                          <a:solidFill>
                            <a:srgbClr val="4C3282"/>
                          </a:solidFill>
                          <a:latin typeface="Quattrocento Sans"/>
                          <a:ea typeface="Quattrocento Sans"/>
                          <a:cs typeface="Quattrocento Sans"/>
                          <a:sym typeface="Quattrocento Sans"/>
                        </a:rPr>
                        <a:t>6746</a:t>
                      </a:r>
                      <a:endParaRPr>
                        <a:solidFill>
                          <a:srgbClr val="4C3282"/>
                        </a:solidFill>
                        <a:latin typeface="Quattrocento Sans"/>
                        <a:ea typeface="Quattrocento Sans"/>
                        <a:cs typeface="Quattrocento Sans"/>
                        <a:sym typeface="Quattrocento Sans"/>
                      </a:endParaRPr>
                    </a:p>
                  </a:txBody>
                  <a:tcPr marT="91425" marB="91425" marR="91425" marL="91425" anchor="ctr"/>
                </a:tc>
              </a:tr>
              <a:tr h="508100">
                <a:tc>
                  <a:txBody>
                    <a:bodyPr/>
                    <a:lstStyle/>
                    <a:p>
                      <a:pPr indent="0" lvl="0" marL="0" rtl="0" algn="r">
                        <a:spcBef>
                          <a:spcPts val="0"/>
                        </a:spcBef>
                        <a:spcAft>
                          <a:spcPts val="0"/>
                        </a:spcAft>
                        <a:buNone/>
                      </a:pPr>
                      <a:r>
                        <a:rPr b="1" lang="en-US">
                          <a:solidFill>
                            <a:srgbClr val="B6A479"/>
                          </a:solidFill>
                        </a:rPr>
                        <a:t>7</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rPr lang="en-US">
                          <a:solidFill>
                            <a:srgbClr val="4C3282"/>
                          </a:solidFill>
                          <a:latin typeface="Quattrocento Sans"/>
                          <a:ea typeface="Quattrocento Sans"/>
                          <a:cs typeface="Quattrocento Sans"/>
                          <a:sym typeface="Quattrocento Sans"/>
                        </a:rPr>
                        <a:t>7625, </a:t>
                      </a:r>
                      <a:r>
                        <a:rPr lang="en-US">
                          <a:solidFill>
                            <a:srgbClr val="4C3282"/>
                          </a:solidFill>
                          <a:latin typeface="Quattrocento Sans"/>
                          <a:ea typeface="Quattrocento Sans"/>
                          <a:cs typeface="Quattrocento Sans"/>
                          <a:sym typeface="Quattrocento Sans"/>
                        </a:rPr>
                        <a:t>7403</a:t>
                      </a:r>
                      <a:endParaRPr>
                        <a:solidFill>
                          <a:srgbClr val="4C3282"/>
                        </a:solidFill>
                        <a:latin typeface="Quattrocento Sans"/>
                        <a:ea typeface="Quattrocento Sans"/>
                        <a:cs typeface="Quattrocento Sans"/>
                        <a:sym typeface="Quattrocento Sans"/>
                      </a:endParaRPr>
                    </a:p>
                  </a:txBody>
                  <a:tcPr marT="91425" marB="91425" marR="91425" marL="91425" anchor="ctr"/>
                </a:tc>
              </a:tr>
              <a:tr h="330250">
                <a:tc>
                  <a:txBody>
                    <a:bodyPr/>
                    <a:lstStyle/>
                    <a:p>
                      <a:pPr indent="0" lvl="0" marL="0" rtl="0" algn="r">
                        <a:spcBef>
                          <a:spcPts val="0"/>
                        </a:spcBef>
                        <a:spcAft>
                          <a:spcPts val="0"/>
                        </a:spcAft>
                        <a:buNone/>
                      </a:pPr>
                      <a:r>
                        <a:rPr b="1" lang="en-US">
                          <a:solidFill>
                            <a:srgbClr val="B6A479"/>
                          </a:solidFill>
                        </a:rPr>
                        <a:t>8</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t/>
                      </a:r>
                      <a:endParaRPr>
                        <a:solidFill>
                          <a:srgbClr val="4C3282"/>
                        </a:solidFill>
                        <a:latin typeface="Quattrocento Sans"/>
                        <a:ea typeface="Quattrocento Sans"/>
                        <a:cs typeface="Quattrocento Sans"/>
                        <a:sym typeface="Quattrocento Sans"/>
                      </a:endParaRPr>
                    </a:p>
                  </a:txBody>
                  <a:tcPr marT="91425" marB="91425" marR="91425" marL="91425" anchor="ctr"/>
                </a:tc>
              </a:tr>
              <a:tr h="330250">
                <a:tc>
                  <a:txBody>
                    <a:bodyPr/>
                    <a:lstStyle/>
                    <a:p>
                      <a:pPr indent="0" lvl="0" marL="0" rtl="0" algn="r">
                        <a:spcBef>
                          <a:spcPts val="0"/>
                        </a:spcBef>
                        <a:spcAft>
                          <a:spcPts val="0"/>
                        </a:spcAft>
                        <a:buNone/>
                      </a:pPr>
                      <a:r>
                        <a:rPr b="1" lang="en-US">
                          <a:solidFill>
                            <a:srgbClr val="B6A479"/>
                          </a:solidFill>
                        </a:rPr>
                        <a:t>9</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t/>
                      </a:r>
                      <a:endParaRPr>
                        <a:solidFill>
                          <a:srgbClr val="4C3282"/>
                        </a:solidFill>
                        <a:latin typeface="Quattrocento Sans"/>
                        <a:ea typeface="Quattrocento Sans"/>
                        <a:cs typeface="Quattrocento Sans"/>
                        <a:sym typeface="Quattrocento Sans"/>
                      </a:endParaRPr>
                    </a:p>
                  </a:txBody>
                  <a:tcPr marT="91425" marB="91425" marR="91425" marL="91425" anchor="ctr"/>
                </a:tc>
              </a:tr>
            </a:tbl>
          </a:graphicData>
        </a:graphic>
      </p:graphicFrame>
      <p:graphicFrame>
        <p:nvGraphicFramePr>
          <p:cNvPr id="151" name="Google Shape;151;p21"/>
          <p:cNvGraphicFramePr/>
          <p:nvPr/>
        </p:nvGraphicFramePr>
        <p:xfrm>
          <a:off x="5418000" y="2531865"/>
          <a:ext cx="3000000" cy="3000000"/>
        </p:xfrm>
        <a:graphic>
          <a:graphicData uri="http://schemas.openxmlformats.org/drawingml/2006/table">
            <a:tbl>
              <a:tblPr>
                <a:noFill/>
                <a:tableStyleId>{AEDAA158-8B0E-414E-AC6D-CCB265B809FE}</a:tableStyleId>
              </a:tblPr>
              <a:tblGrid>
                <a:gridCol w="445350"/>
                <a:gridCol w="1092425"/>
              </a:tblGrid>
              <a:tr h="330250">
                <a:tc>
                  <a:txBody>
                    <a:bodyPr/>
                    <a:lstStyle/>
                    <a:p>
                      <a:pPr indent="0" lvl="0" marL="0" rtl="0" algn="r">
                        <a:spcBef>
                          <a:spcPts val="0"/>
                        </a:spcBef>
                        <a:spcAft>
                          <a:spcPts val="0"/>
                        </a:spcAft>
                        <a:buNone/>
                      </a:pPr>
                      <a:r>
                        <a:rPr b="1" lang="en-US">
                          <a:solidFill>
                            <a:srgbClr val="B6A479"/>
                          </a:solidFill>
                        </a:rPr>
                        <a:t>0</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rPr lang="en-US">
                          <a:solidFill>
                            <a:srgbClr val="4C3282"/>
                          </a:solidFill>
                          <a:latin typeface="Quattrocento Sans"/>
                          <a:ea typeface="Quattrocento Sans"/>
                          <a:cs typeface="Quattrocento Sans"/>
                          <a:sym typeface="Quattrocento Sans"/>
                        </a:rPr>
                        <a:t>201</a:t>
                      </a:r>
                      <a:r>
                        <a:rPr lang="en-US" u="sng">
                          <a:solidFill>
                            <a:srgbClr val="4C3282"/>
                          </a:solidFill>
                          <a:latin typeface="Quattrocento Sans"/>
                          <a:ea typeface="Quattrocento Sans"/>
                          <a:cs typeface="Quattrocento Sans"/>
                          <a:sym typeface="Quattrocento Sans"/>
                        </a:rPr>
                        <a:t>0</a:t>
                      </a:r>
                      <a:endParaRPr u="sng">
                        <a:solidFill>
                          <a:srgbClr val="4C3282"/>
                        </a:solidFill>
                        <a:latin typeface="Quattrocento Sans"/>
                        <a:ea typeface="Quattrocento Sans"/>
                        <a:cs typeface="Quattrocento Sans"/>
                        <a:sym typeface="Quattrocento Sans"/>
                      </a:endParaRPr>
                    </a:p>
                  </a:txBody>
                  <a:tcPr marT="91425" marB="91425" marR="91425" marL="91425" anchor="ctr"/>
                </a:tc>
              </a:tr>
              <a:tr h="330250">
                <a:tc>
                  <a:txBody>
                    <a:bodyPr/>
                    <a:lstStyle/>
                    <a:p>
                      <a:pPr indent="0" lvl="0" marL="0" rtl="0" algn="r">
                        <a:spcBef>
                          <a:spcPts val="0"/>
                        </a:spcBef>
                        <a:spcAft>
                          <a:spcPts val="0"/>
                        </a:spcAft>
                        <a:buNone/>
                      </a:pPr>
                      <a:r>
                        <a:rPr b="1" lang="en-US">
                          <a:solidFill>
                            <a:srgbClr val="B6A479"/>
                          </a:solidFill>
                        </a:rPr>
                        <a:t>1</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t/>
                      </a:r>
                      <a:endParaRPr>
                        <a:solidFill>
                          <a:srgbClr val="4C3282"/>
                        </a:solidFill>
                        <a:latin typeface="Quattrocento Sans"/>
                        <a:ea typeface="Quattrocento Sans"/>
                        <a:cs typeface="Quattrocento Sans"/>
                        <a:sym typeface="Quattrocento Sans"/>
                      </a:endParaRPr>
                    </a:p>
                  </a:txBody>
                  <a:tcPr marT="91425" marB="91425" marR="91425" marL="91425" anchor="ctr"/>
                </a:tc>
              </a:tr>
              <a:tr h="330250">
                <a:tc>
                  <a:txBody>
                    <a:bodyPr/>
                    <a:lstStyle/>
                    <a:p>
                      <a:pPr indent="0" lvl="0" marL="0" rtl="0" algn="r">
                        <a:spcBef>
                          <a:spcPts val="0"/>
                        </a:spcBef>
                        <a:spcAft>
                          <a:spcPts val="0"/>
                        </a:spcAft>
                        <a:buNone/>
                      </a:pPr>
                      <a:r>
                        <a:rPr b="1" lang="en-US">
                          <a:solidFill>
                            <a:srgbClr val="B6A479"/>
                          </a:solidFill>
                        </a:rPr>
                        <a:t>2</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rPr lang="en-US">
                          <a:solidFill>
                            <a:srgbClr val="4C3282"/>
                          </a:solidFill>
                          <a:latin typeface="Quattrocento Sans"/>
                          <a:ea typeface="Quattrocento Sans"/>
                          <a:cs typeface="Quattrocento Sans"/>
                          <a:sym typeface="Quattrocento Sans"/>
                        </a:rPr>
                        <a:t>500</a:t>
                      </a:r>
                      <a:r>
                        <a:rPr lang="en-US" u="sng">
                          <a:solidFill>
                            <a:srgbClr val="4C3282"/>
                          </a:solidFill>
                          <a:latin typeface="Quattrocento Sans"/>
                          <a:ea typeface="Quattrocento Sans"/>
                          <a:cs typeface="Quattrocento Sans"/>
                          <a:sym typeface="Quattrocento Sans"/>
                        </a:rPr>
                        <a:t>2</a:t>
                      </a:r>
                      <a:r>
                        <a:rPr lang="en-US">
                          <a:solidFill>
                            <a:srgbClr val="4C3282"/>
                          </a:solidFill>
                          <a:latin typeface="Quattrocento Sans"/>
                          <a:ea typeface="Quattrocento Sans"/>
                          <a:cs typeface="Quattrocento Sans"/>
                          <a:sym typeface="Quattrocento Sans"/>
                        </a:rPr>
                        <a:t>, 553</a:t>
                      </a:r>
                      <a:r>
                        <a:rPr lang="en-US" u="sng">
                          <a:solidFill>
                            <a:srgbClr val="4C3282"/>
                          </a:solidFill>
                          <a:latin typeface="Quattrocento Sans"/>
                          <a:ea typeface="Quattrocento Sans"/>
                          <a:cs typeface="Quattrocento Sans"/>
                          <a:sym typeface="Quattrocento Sans"/>
                        </a:rPr>
                        <a:t>2</a:t>
                      </a:r>
                      <a:endParaRPr u="sng">
                        <a:solidFill>
                          <a:srgbClr val="4C3282"/>
                        </a:solidFill>
                        <a:latin typeface="Quattrocento Sans"/>
                        <a:ea typeface="Quattrocento Sans"/>
                        <a:cs typeface="Quattrocento Sans"/>
                        <a:sym typeface="Quattrocento Sans"/>
                      </a:endParaRPr>
                    </a:p>
                  </a:txBody>
                  <a:tcPr marT="91425" marB="91425" marR="91425" marL="91425" anchor="ctr"/>
                </a:tc>
              </a:tr>
              <a:tr h="330250">
                <a:tc>
                  <a:txBody>
                    <a:bodyPr/>
                    <a:lstStyle/>
                    <a:p>
                      <a:pPr indent="0" lvl="0" marL="0" rtl="0" algn="r">
                        <a:spcBef>
                          <a:spcPts val="0"/>
                        </a:spcBef>
                        <a:spcAft>
                          <a:spcPts val="0"/>
                        </a:spcAft>
                        <a:buNone/>
                      </a:pPr>
                      <a:r>
                        <a:rPr b="1" lang="en-US">
                          <a:solidFill>
                            <a:srgbClr val="B6A479"/>
                          </a:solidFill>
                        </a:rPr>
                        <a:t>3</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rPr lang="en-US">
                          <a:solidFill>
                            <a:srgbClr val="4C3282"/>
                          </a:solidFill>
                          <a:latin typeface="Quattrocento Sans"/>
                          <a:ea typeface="Quattrocento Sans"/>
                          <a:cs typeface="Quattrocento Sans"/>
                          <a:sym typeface="Quattrocento Sans"/>
                        </a:rPr>
                        <a:t>740</a:t>
                      </a:r>
                      <a:r>
                        <a:rPr lang="en-US" u="sng">
                          <a:solidFill>
                            <a:srgbClr val="4C3282"/>
                          </a:solidFill>
                          <a:latin typeface="Quattrocento Sans"/>
                          <a:ea typeface="Quattrocento Sans"/>
                          <a:cs typeface="Quattrocento Sans"/>
                          <a:sym typeface="Quattrocento Sans"/>
                        </a:rPr>
                        <a:t>3</a:t>
                      </a:r>
                      <a:endParaRPr u="sng">
                        <a:solidFill>
                          <a:srgbClr val="4C3282"/>
                        </a:solidFill>
                        <a:latin typeface="Quattrocento Sans"/>
                        <a:ea typeface="Quattrocento Sans"/>
                        <a:cs typeface="Quattrocento Sans"/>
                        <a:sym typeface="Quattrocento Sans"/>
                      </a:endParaRPr>
                    </a:p>
                  </a:txBody>
                  <a:tcPr marT="91425" marB="91425" marR="91425" marL="91425" anchor="ctr"/>
                </a:tc>
              </a:tr>
              <a:tr h="330250">
                <a:tc>
                  <a:txBody>
                    <a:bodyPr/>
                    <a:lstStyle/>
                    <a:p>
                      <a:pPr indent="0" lvl="0" marL="0" rtl="0" algn="r">
                        <a:spcBef>
                          <a:spcPts val="0"/>
                        </a:spcBef>
                        <a:spcAft>
                          <a:spcPts val="0"/>
                        </a:spcAft>
                        <a:buNone/>
                      </a:pPr>
                      <a:r>
                        <a:rPr b="1" lang="en-US">
                          <a:solidFill>
                            <a:srgbClr val="B6A479"/>
                          </a:solidFill>
                        </a:rPr>
                        <a:t>4</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t/>
                      </a:r>
                      <a:endParaRPr>
                        <a:solidFill>
                          <a:srgbClr val="4C3282"/>
                        </a:solidFill>
                        <a:latin typeface="Quattrocento Sans"/>
                        <a:ea typeface="Quattrocento Sans"/>
                        <a:cs typeface="Quattrocento Sans"/>
                        <a:sym typeface="Quattrocento Sans"/>
                      </a:endParaRPr>
                    </a:p>
                  </a:txBody>
                  <a:tcPr marT="91425" marB="91425" marR="91425" marL="91425" anchor="ctr"/>
                </a:tc>
              </a:tr>
              <a:tr h="330250">
                <a:tc>
                  <a:txBody>
                    <a:bodyPr/>
                    <a:lstStyle/>
                    <a:p>
                      <a:pPr indent="0" lvl="0" marL="0" rtl="0" algn="r">
                        <a:spcBef>
                          <a:spcPts val="0"/>
                        </a:spcBef>
                        <a:spcAft>
                          <a:spcPts val="0"/>
                        </a:spcAft>
                        <a:buNone/>
                      </a:pPr>
                      <a:r>
                        <a:rPr b="1" lang="en-US">
                          <a:solidFill>
                            <a:srgbClr val="B6A479"/>
                          </a:solidFill>
                        </a:rPr>
                        <a:t>5</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rPr lang="en-US">
                          <a:solidFill>
                            <a:srgbClr val="4C3282"/>
                          </a:solidFill>
                          <a:latin typeface="Quattrocento Sans"/>
                          <a:ea typeface="Quattrocento Sans"/>
                          <a:cs typeface="Quattrocento Sans"/>
                          <a:sym typeface="Quattrocento Sans"/>
                        </a:rPr>
                        <a:t>762</a:t>
                      </a:r>
                      <a:r>
                        <a:rPr lang="en-US" u="sng">
                          <a:solidFill>
                            <a:srgbClr val="4C3282"/>
                          </a:solidFill>
                          <a:latin typeface="Quattrocento Sans"/>
                          <a:ea typeface="Quattrocento Sans"/>
                          <a:cs typeface="Quattrocento Sans"/>
                          <a:sym typeface="Quattrocento Sans"/>
                        </a:rPr>
                        <a:t>5</a:t>
                      </a:r>
                      <a:endParaRPr>
                        <a:solidFill>
                          <a:srgbClr val="4C3282"/>
                        </a:solidFill>
                        <a:latin typeface="Quattrocento Sans"/>
                        <a:ea typeface="Quattrocento Sans"/>
                        <a:cs typeface="Quattrocento Sans"/>
                        <a:sym typeface="Quattrocento Sans"/>
                      </a:endParaRPr>
                    </a:p>
                  </a:txBody>
                  <a:tcPr marT="91425" marB="91425" marR="91425" marL="91425" anchor="ctr"/>
                </a:tc>
              </a:tr>
              <a:tr h="330250">
                <a:tc>
                  <a:txBody>
                    <a:bodyPr/>
                    <a:lstStyle/>
                    <a:p>
                      <a:pPr indent="0" lvl="0" marL="0" rtl="0" algn="r">
                        <a:spcBef>
                          <a:spcPts val="0"/>
                        </a:spcBef>
                        <a:spcAft>
                          <a:spcPts val="0"/>
                        </a:spcAft>
                        <a:buNone/>
                      </a:pPr>
                      <a:r>
                        <a:rPr b="1" lang="en-US">
                          <a:solidFill>
                            <a:srgbClr val="B6A479"/>
                          </a:solidFill>
                        </a:rPr>
                        <a:t>6</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rPr lang="en-US">
                          <a:solidFill>
                            <a:srgbClr val="4C3282"/>
                          </a:solidFill>
                          <a:latin typeface="Quattrocento Sans"/>
                          <a:ea typeface="Quattrocento Sans"/>
                          <a:cs typeface="Quattrocento Sans"/>
                          <a:sym typeface="Quattrocento Sans"/>
                        </a:rPr>
                        <a:t>674</a:t>
                      </a:r>
                      <a:r>
                        <a:rPr lang="en-US" u="sng">
                          <a:solidFill>
                            <a:srgbClr val="4C3282"/>
                          </a:solidFill>
                          <a:latin typeface="Quattrocento Sans"/>
                          <a:ea typeface="Quattrocento Sans"/>
                          <a:cs typeface="Quattrocento Sans"/>
                          <a:sym typeface="Quattrocento Sans"/>
                        </a:rPr>
                        <a:t>6</a:t>
                      </a:r>
                      <a:r>
                        <a:rPr lang="en-US">
                          <a:solidFill>
                            <a:srgbClr val="4C3282"/>
                          </a:solidFill>
                          <a:latin typeface="Quattrocento Sans"/>
                          <a:ea typeface="Quattrocento Sans"/>
                          <a:cs typeface="Quattrocento Sans"/>
                          <a:sym typeface="Quattrocento Sans"/>
                        </a:rPr>
                        <a:t>, 226</a:t>
                      </a:r>
                      <a:r>
                        <a:rPr lang="en-US" u="sng">
                          <a:solidFill>
                            <a:srgbClr val="4C3282"/>
                          </a:solidFill>
                          <a:latin typeface="Quattrocento Sans"/>
                          <a:ea typeface="Quattrocento Sans"/>
                          <a:cs typeface="Quattrocento Sans"/>
                          <a:sym typeface="Quattrocento Sans"/>
                        </a:rPr>
                        <a:t>6</a:t>
                      </a:r>
                      <a:endParaRPr u="sng">
                        <a:solidFill>
                          <a:srgbClr val="4C3282"/>
                        </a:solidFill>
                        <a:latin typeface="Quattrocento Sans"/>
                        <a:ea typeface="Quattrocento Sans"/>
                        <a:cs typeface="Quattrocento Sans"/>
                        <a:sym typeface="Quattrocento Sans"/>
                      </a:endParaRPr>
                    </a:p>
                  </a:txBody>
                  <a:tcPr marT="91425" marB="91425" marR="91425" marL="91425" anchor="ctr"/>
                </a:tc>
              </a:tr>
              <a:tr h="508100">
                <a:tc>
                  <a:txBody>
                    <a:bodyPr/>
                    <a:lstStyle/>
                    <a:p>
                      <a:pPr indent="0" lvl="0" marL="0" rtl="0" algn="r">
                        <a:spcBef>
                          <a:spcPts val="0"/>
                        </a:spcBef>
                        <a:spcAft>
                          <a:spcPts val="0"/>
                        </a:spcAft>
                        <a:buNone/>
                      </a:pPr>
                      <a:r>
                        <a:rPr b="1" lang="en-US">
                          <a:solidFill>
                            <a:srgbClr val="B6A479"/>
                          </a:solidFill>
                        </a:rPr>
                        <a:t>7</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t/>
                      </a:r>
                      <a:endParaRPr>
                        <a:solidFill>
                          <a:srgbClr val="4C3282"/>
                        </a:solidFill>
                        <a:latin typeface="Quattrocento Sans"/>
                        <a:ea typeface="Quattrocento Sans"/>
                        <a:cs typeface="Quattrocento Sans"/>
                        <a:sym typeface="Quattrocento Sans"/>
                      </a:endParaRPr>
                    </a:p>
                  </a:txBody>
                  <a:tcPr marT="91425" marB="91425" marR="91425" marL="91425" anchor="ctr"/>
                </a:tc>
              </a:tr>
              <a:tr h="330250">
                <a:tc>
                  <a:txBody>
                    <a:bodyPr/>
                    <a:lstStyle/>
                    <a:p>
                      <a:pPr indent="0" lvl="0" marL="0" rtl="0" algn="r">
                        <a:spcBef>
                          <a:spcPts val="0"/>
                        </a:spcBef>
                        <a:spcAft>
                          <a:spcPts val="0"/>
                        </a:spcAft>
                        <a:buNone/>
                      </a:pPr>
                      <a:r>
                        <a:rPr b="1" lang="en-US">
                          <a:solidFill>
                            <a:srgbClr val="B6A479"/>
                          </a:solidFill>
                        </a:rPr>
                        <a:t>8</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t/>
                      </a:r>
                      <a:endParaRPr>
                        <a:solidFill>
                          <a:srgbClr val="4C3282"/>
                        </a:solidFill>
                        <a:latin typeface="Quattrocento Sans"/>
                        <a:ea typeface="Quattrocento Sans"/>
                        <a:cs typeface="Quattrocento Sans"/>
                        <a:sym typeface="Quattrocento Sans"/>
                      </a:endParaRPr>
                    </a:p>
                  </a:txBody>
                  <a:tcPr marT="91425" marB="91425" marR="91425" marL="91425" anchor="ctr"/>
                </a:tc>
              </a:tr>
              <a:tr h="330250">
                <a:tc>
                  <a:txBody>
                    <a:bodyPr/>
                    <a:lstStyle/>
                    <a:p>
                      <a:pPr indent="0" lvl="0" marL="0" rtl="0" algn="r">
                        <a:spcBef>
                          <a:spcPts val="0"/>
                        </a:spcBef>
                        <a:spcAft>
                          <a:spcPts val="0"/>
                        </a:spcAft>
                        <a:buNone/>
                      </a:pPr>
                      <a:r>
                        <a:rPr b="1" lang="en-US">
                          <a:solidFill>
                            <a:srgbClr val="B6A479"/>
                          </a:solidFill>
                        </a:rPr>
                        <a:t>9</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t/>
                      </a:r>
                      <a:endParaRPr>
                        <a:solidFill>
                          <a:srgbClr val="4C3282"/>
                        </a:solidFill>
                        <a:latin typeface="Quattrocento Sans"/>
                        <a:ea typeface="Quattrocento Sans"/>
                        <a:cs typeface="Quattrocento Sans"/>
                        <a:sym typeface="Quattrocento Sans"/>
                      </a:endParaRPr>
                    </a:p>
                  </a:txBody>
                  <a:tcPr marT="91425" marB="91425" marR="91425" marL="91425" anchor="ctr"/>
                </a:tc>
              </a:tr>
            </a:tbl>
          </a:graphicData>
        </a:graphic>
      </p:graphicFrame>
      <p:graphicFrame>
        <p:nvGraphicFramePr>
          <p:cNvPr id="152" name="Google Shape;152;p21"/>
          <p:cNvGraphicFramePr/>
          <p:nvPr/>
        </p:nvGraphicFramePr>
        <p:xfrm>
          <a:off x="7094400" y="2531865"/>
          <a:ext cx="3000000" cy="3000000"/>
        </p:xfrm>
        <a:graphic>
          <a:graphicData uri="http://schemas.openxmlformats.org/drawingml/2006/table">
            <a:tbl>
              <a:tblPr>
                <a:noFill/>
                <a:tableStyleId>{AEDAA158-8B0E-414E-AC6D-CCB265B809FE}</a:tableStyleId>
              </a:tblPr>
              <a:tblGrid>
                <a:gridCol w="445350"/>
                <a:gridCol w="1092425"/>
              </a:tblGrid>
              <a:tr h="330250">
                <a:tc>
                  <a:txBody>
                    <a:bodyPr/>
                    <a:lstStyle/>
                    <a:p>
                      <a:pPr indent="0" lvl="0" marL="0" rtl="0" algn="r">
                        <a:spcBef>
                          <a:spcPts val="0"/>
                        </a:spcBef>
                        <a:spcAft>
                          <a:spcPts val="0"/>
                        </a:spcAft>
                        <a:buNone/>
                      </a:pPr>
                      <a:r>
                        <a:rPr b="1" lang="en-US">
                          <a:solidFill>
                            <a:srgbClr val="B6A479"/>
                          </a:solidFill>
                        </a:rPr>
                        <a:t>0</a:t>
                      </a:r>
                      <a:endParaRPr b="1">
                        <a:solidFill>
                          <a:srgbClr val="B6A479"/>
                        </a:solidFill>
                      </a:endParaRPr>
                    </a:p>
                  </a:txBody>
                  <a:tcPr marT="91425" marB="91425" marR="91425" marL="91425" anchor="ctr"/>
                </a:tc>
                <a:tc>
                  <a:txBody>
                    <a:bodyPr/>
                    <a:lstStyle/>
                    <a:p>
                      <a:pPr indent="0" lvl="0" marL="0" rtl="0" algn="l">
                        <a:spcBef>
                          <a:spcPts val="0"/>
                        </a:spcBef>
                        <a:spcAft>
                          <a:spcPts val="0"/>
                        </a:spcAft>
                        <a:buClr>
                          <a:schemeClr val="dk1"/>
                        </a:buClr>
                        <a:buSzPts val="1100"/>
                        <a:buFont typeface="Arial"/>
                        <a:buNone/>
                      </a:pPr>
                      <a:r>
                        <a:rPr lang="en-US">
                          <a:solidFill>
                            <a:srgbClr val="4C3282"/>
                          </a:solidFill>
                          <a:latin typeface="Quattrocento Sans"/>
                          <a:ea typeface="Quattrocento Sans"/>
                          <a:cs typeface="Quattrocento Sans"/>
                          <a:sym typeface="Quattrocento Sans"/>
                        </a:rPr>
                        <a:t>50</a:t>
                      </a:r>
                      <a:r>
                        <a:rPr lang="en-US" u="sng">
                          <a:solidFill>
                            <a:srgbClr val="4C3282"/>
                          </a:solidFill>
                          <a:latin typeface="Quattrocento Sans"/>
                          <a:ea typeface="Quattrocento Sans"/>
                          <a:cs typeface="Quattrocento Sans"/>
                          <a:sym typeface="Quattrocento Sans"/>
                        </a:rPr>
                        <a:t>0</a:t>
                      </a:r>
                      <a:r>
                        <a:rPr lang="en-US">
                          <a:solidFill>
                            <a:srgbClr val="4C3282"/>
                          </a:solidFill>
                          <a:latin typeface="Quattrocento Sans"/>
                          <a:ea typeface="Quattrocento Sans"/>
                          <a:cs typeface="Quattrocento Sans"/>
                          <a:sym typeface="Quattrocento Sans"/>
                        </a:rPr>
                        <a:t>2, 74</a:t>
                      </a:r>
                      <a:r>
                        <a:rPr lang="en-US" u="sng">
                          <a:solidFill>
                            <a:srgbClr val="4C3282"/>
                          </a:solidFill>
                          <a:latin typeface="Quattrocento Sans"/>
                          <a:ea typeface="Quattrocento Sans"/>
                          <a:cs typeface="Quattrocento Sans"/>
                          <a:sym typeface="Quattrocento Sans"/>
                        </a:rPr>
                        <a:t>0</a:t>
                      </a:r>
                      <a:r>
                        <a:rPr lang="en-US">
                          <a:solidFill>
                            <a:srgbClr val="4C3282"/>
                          </a:solidFill>
                          <a:latin typeface="Quattrocento Sans"/>
                          <a:ea typeface="Quattrocento Sans"/>
                          <a:cs typeface="Quattrocento Sans"/>
                          <a:sym typeface="Quattrocento Sans"/>
                        </a:rPr>
                        <a:t>3</a:t>
                      </a:r>
                      <a:endParaRPr>
                        <a:solidFill>
                          <a:srgbClr val="4C3282"/>
                        </a:solidFill>
                        <a:latin typeface="Quattrocento Sans"/>
                        <a:ea typeface="Quattrocento Sans"/>
                        <a:cs typeface="Quattrocento Sans"/>
                        <a:sym typeface="Quattrocento Sans"/>
                      </a:endParaRPr>
                    </a:p>
                  </a:txBody>
                  <a:tcPr marT="91425" marB="91425" marR="91425" marL="91425" anchor="ctr"/>
                </a:tc>
              </a:tr>
              <a:tr h="330250">
                <a:tc>
                  <a:txBody>
                    <a:bodyPr/>
                    <a:lstStyle/>
                    <a:p>
                      <a:pPr indent="0" lvl="0" marL="0" rtl="0" algn="r">
                        <a:spcBef>
                          <a:spcPts val="0"/>
                        </a:spcBef>
                        <a:spcAft>
                          <a:spcPts val="0"/>
                        </a:spcAft>
                        <a:buNone/>
                      </a:pPr>
                      <a:r>
                        <a:rPr b="1" lang="en-US">
                          <a:solidFill>
                            <a:srgbClr val="B6A479"/>
                          </a:solidFill>
                        </a:rPr>
                        <a:t>1</a:t>
                      </a:r>
                      <a:endParaRPr b="1">
                        <a:solidFill>
                          <a:srgbClr val="B6A479"/>
                        </a:solidFill>
                      </a:endParaRPr>
                    </a:p>
                  </a:txBody>
                  <a:tcPr marT="91425" marB="91425" marR="91425" marL="91425" anchor="ctr"/>
                </a:tc>
                <a:tc>
                  <a:txBody>
                    <a:bodyPr/>
                    <a:lstStyle/>
                    <a:p>
                      <a:pPr indent="0" lvl="0" marL="0" rtl="0" algn="l">
                        <a:spcBef>
                          <a:spcPts val="0"/>
                        </a:spcBef>
                        <a:spcAft>
                          <a:spcPts val="0"/>
                        </a:spcAft>
                        <a:buClr>
                          <a:schemeClr val="dk1"/>
                        </a:buClr>
                        <a:buSzPts val="1100"/>
                        <a:buFont typeface="Arial"/>
                        <a:buNone/>
                      </a:pPr>
                      <a:r>
                        <a:rPr lang="en-US">
                          <a:solidFill>
                            <a:srgbClr val="4C3282"/>
                          </a:solidFill>
                          <a:latin typeface="Quattrocento Sans"/>
                          <a:ea typeface="Quattrocento Sans"/>
                          <a:cs typeface="Quattrocento Sans"/>
                          <a:sym typeface="Quattrocento Sans"/>
                        </a:rPr>
                        <a:t>20</a:t>
                      </a:r>
                      <a:r>
                        <a:rPr lang="en-US" u="sng">
                          <a:solidFill>
                            <a:srgbClr val="4C3282"/>
                          </a:solidFill>
                          <a:latin typeface="Quattrocento Sans"/>
                          <a:ea typeface="Quattrocento Sans"/>
                          <a:cs typeface="Quattrocento Sans"/>
                          <a:sym typeface="Quattrocento Sans"/>
                        </a:rPr>
                        <a:t>1</a:t>
                      </a:r>
                      <a:r>
                        <a:rPr lang="en-US">
                          <a:solidFill>
                            <a:srgbClr val="4C3282"/>
                          </a:solidFill>
                          <a:latin typeface="Quattrocento Sans"/>
                          <a:ea typeface="Quattrocento Sans"/>
                          <a:cs typeface="Quattrocento Sans"/>
                          <a:sym typeface="Quattrocento Sans"/>
                        </a:rPr>
                        <a:t>0</a:t>
                      </a:r>
                      <a:endParaRPr>
                        <a:solidFill>
                          <a:srgbClr val="4C3282"/>
                        </a:solidFill>
                        <a:latin typeface="Quattrocento Sans"/>
                        <a:ea typeface="Quattrocento Sans"/>
                        <a:cs typeface="Quattrocento Sans"/>
                        <a:sym typeface="Quattrocento Sans"/>
                      </a:endParaRPr>
                    </a:p>
                  </a:txBody>
                  <a:tcPr marT="91425" marB="91425" marR="91425" marL="91425" anchor="ctr"/>
                </a:tc>
              </a:tr>
              <a:tr h="330250">
                <a:tc>
                  <a:txBody>
                    <a:bodyPr/>
                    <a:lstStyle/>
                    <a:p>
                      <a:pPr indent="0" lvl="0" marL="0" rtl="0" algn="r">
                        <a:spcBef>
                          <a:spcPts val="0"/>
                        </a:spcBef>
                        <a:spcAft>
                          <a:spcPts val="0"/>
                        </a:spcAft>
                        <a:buNone/>
                      </a:pPr>
                      <a:r>
                        <a:rPr b="1" lang="en-US">
                          <a:solidFill>
                            <a:srgbClr val="B6A479"/>
                          </a:solidFill>
                        </a:rPr>
                        <a:t>2</a:t>
                      </a:r>
                      <a:endParaRPr b="1">
                        <a:solidFill>
                          <a:srgbClr val="B6A479"/>
                        </a:solidFill>
                      </a:endParaRPr>
                    </a:p>
                  </a:txBody>
                  <a:tcPr marT="91425" marB="91425" marR="91425" marL="91425" anchor="ctr"/>
                </a:tc>
                <a:tc>
                  <a:txBody>
                    <a:bodyPr/>
                    <a:lstStyle/>
                    <a:p>
                      <a:pPr indent="0" lvl="0" marL="0" rtl="0" algn="l">
                        <a:spcBef>
                          <a:spcPts val="0"/>
                        </a:spcBef>
                        <a:spcAft>
                          <a:spcPts val="0"/>
                        </a:spcAft>
                        <a:buClr>
                          <a:schemeClr val="dk1"/>
                        </a:buClr>
                        <a:buSzPts val="1100"/>
                        <a:buFont typeface="Arial"/>
                        <a:buNone/>
                      </a:pPr>
                      <a:r>
                        <a:rPr lang="en-US">
                          <a:solidFill>
                            <a:srgbClr val="4C3282"/>
                          </a:solidFill>
                          <a:latin typeface="Quattrocento Sans"/>
                          <a:ea typeface="Quattrocento Sans"/>
                          <a:cs typeface="Quattrocento Sans"/>
                          <a:sym typeface="Quattrocento Sans"/>
                        </a:rPr>
                        <a:t>76</a:t>
                      </a:r>
                      <a:r>
                        <a:rPr lang="en-US" u="sng">
                          <a:solidFill>
                            <a:srgbClr val="4C3282"/>
                          </a:solidFill>
                          <a:latin typeface="Quattrocento Sans"/>
                          <a:ea typeface="Quattrocento Sans"/>
                          <a:cs typeface="Quattrocento Sans"/>
                          <a:sym typeface="Quattrocento Sans"/>
                        </a:rPr>
                        <a:t>2</a:t>
                      </a:r>
                      <a:r>
                        <a:rPr lang="en-US">
                          <a:solidFill>
                            <a:srgbClr val="4C3282"/>
                          </a:solidFill>
                          <a:latin typeface="Quattrocento Sans"/>
                          <a:ea typeface="Quattrocento Sans"/>
                          <a:cs typeface="Quattrocento Sans"/>
                          <a:sym typeface="Quattrocento Sans"/>
                        </a:rPr>
                        <a:t>5</a:t>
                      </a:r>
                      <a:endParaRPr>
                        <a:solidFill>
                          <a:srgbClr val="4C3282"/>
                        </a:solidFill>
                        <a:latin typeface="Quattrocento Sans"/>
                        <a:ea typeface="Quattrocento Sans"/>
                        <a:cs typeface="Quattrocento Sans"/>
                        <a:sym typeface="Quattrocento Sans"/>
                      </a:endParaRPr>
                    </a:p>
                  </a:txBody>
                  <a:tcPr marT="91425" marB="91425" marR="91425" marL="91425" anchor="ctr"/>
                </a:tc>
              </a:tr>
              <a:tr h="330250">
                <a:tc>
                  <a:txBody>
                    <a:bodyPr/>
                    <a:lstStyle/>
                    <a:p>
                      <a:pPr indent="0" lvl="0" marL="0" rtl="0" algn="r">
                        <a:spcBef>
                          <a:spcPts val="0"/>
                        </a:spcBef>
                        <a:spcAft>
                          <a:spcPts val="0"/>
                        </a:spcAft>
                        <a:buNone/>
                      </a:pPr>
                      <a:r>
                        <a:rPr b="1" lang="en-US">
                          <a:solidFill>
                            <a:srgbClr val="B6A479"/>
                          </a:solidFill>
                        </a:rPr>
                        <a:t>3</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rPr lang="en-US">
                          <a:solidFill>
                            <a:srgbClr val="4C3282"/>
                          </a:solidFill>
                          <a:latin typeface="Quattrocento Sans"/>
                          <a:ea typeface="Quattrocento Sans"/>
                          <a:cs typeface="Quattrocento Sans"/>
                          <a:sym typeface="Quattrocento Sans"/>
                        </a:rPr>
                        <a:t>55</a:t>
                      </a:r>
                      <a:r>
                        <a:rPr lang="en-US" u="sng">
                          <a:solidFill>
                            <a:srgbClr val="4C3282"/>
                          </a:solidFill>
                          <a:latin typeface="Quattrocento Sans"/>
                          <a:ea typeface="Quattrocento Sans"/>
                          <a:cs typeface="Quattrocento Sans"/>
                          <a:sym typeface="Quattrocento Sans"/>
                        </a:rPr>
                        <a:t>3</a:t>
                      </a:r>
                      <a:r>
                        <a:rPr lang="en-US">
                          <a:solidFill>
                            <a:srgbClr val="4C3282"/>
                          </a:solidFill>
                          <a:latin typeface="Quattrocento Sans"/>
                          <a:ea typeface="Quattrocento Sans"/>
                          <a:cs typeface="Quattrocento Sans"/>
                          <a:sym typeface="Quattrocento Sans"/>
                        </a:rPr>
                        <a:t>2 </a:t>
                      </a:r>
                      <a:endParaRPr u="sng">
                        <a:solidFill>
                          <a:srgbClr val="4C3282"/>
                        </a:solidFill>
                        <a:latin typeface="Quattrocento Sans"/>
                        <a:ea typeface="Quattrocento Sans"/>
                        <a:cs typeface="Quattrocento Sans"/>
                        <a:sym typeface="Quattrocento Sans"/>
                      </a:endParaRPr>
                    </a:p>
                  </a:txBody>
                  <a:tcPr marT="91425" marB="91425" marR="91425" marL="91425" anchor="ctr"/>
                </a:tc>
              </a:tr>
              <a:tr h="330250">
                <a:tc>
                  <a:txBody>
                    <a:bodyPr/>
                    <a:lstStyle/>
                    <a:p>
                      <a:pPr indent="0" lvl="0" marL="0" rtl="0" algn="r">
                        <a:spcBef>
                          <a:spcPts val="0"/>
                        </a:spcBef>
                        <a:spcAft>
                          <a:spcPts val="0"/>
                        </a:spcAft>
                        <a:buNone/>
                      </a:pPr>
                      <a:r>
                        <a:rPr b="1" lang="en-US">
                          <a:solidFill>
                            <a:srgbClr val="B6A479"/>
                          </a:solidFill>
                        </a:rPr>
                        <a:t>4</a:t>
                      </a:r>
                      <a:endParaRPr b="1">
                        <a:solidFill>
                          <a:srgbClr val="B6A479"/>
                        </a:solidFill>
                      </a:endParaRPr>
                    </a:p>
                  </a:txBody>
                  <a:tcPr marT="91425" marB="91425" marR="91425" marL="91425" anchor="ctr"/>
                </a:tc>
                <a:tc>
                  <a:txBody>
                    <a:bodyPr/>
                    <a:lstStyle/>
                    <a:p>
                      <a:pPr indent="0" lvl="0" marL="0" rtl="0" algn="l">
                        <a:spcBef>
                          <a:spcPts val="0"/>
                        </a:spcBef>
                        <a:spcAft>
                          <a:spcPts val="0"/>
                        </a:spcAft>
                        <a:buClr>
                          <a:schemeClr val="dk1"/>
                        </a:buClr>
                        <a:buSzPts val="1100"/>
                        <a:buFont typeface="Arial"/>
                        <a:buNone/>
                      </a:pPr>
                      <a:r>
                        <a:rPr lang="en-US">
                          <a:solidFill>
                            <a:srgbClr val="4C3282"/>
                          </a:solidFill>
                          <a:latin typeface="Quattrocento Sans"/>
                          <a:ea typeface="Quattrocento Sans"/>
                          <a:cs typeface="Quattrocento Sans"/>
                          <a:sym typeface="Quattrocento Sans"/>
                        </a:rPr>
                        <a:t>67</a:t>
                      </a:r>
                      <a:r>
                        <a:rPr lang="en-US" u="sng">
                          <a:solidFill>
                            <a:srgbClr val="4C3282"/>
                          </a:solidFill>
                          <a:latin typeface="Quattrocento Sans"/>
                          <a:ea typeface="Quattrocento Sans"/>
                          <a:cs typeface="Quattrocento Sans"/>
                          <a:sym typeface="Quattrocento Sans"/>
                        </a:rPr>
                        <a:t>4</a:t>
                      </a:r>
                      <a:r>
                        <a:rPr lang="en-US">
                          <a:solidFill>
                            <a:srgbClr val="4C3282"/>
                          </a:solidFill>
                          <a:latin typeface="Quattrocento Sans"/>
                          <a:ea typeface="Quattrocento Sans"/>
                          <a:cs typeface="Quattrocento Sans"/>
                          <a:sym typeface="Quattrocento Sans"/>
                        </a:rPr>
                        <a:t>6</a:t>
                      </a:r>
                      <a:endParaRPr>
                        <a:solidFill>
                          <a:srgbClr val="4C3282"/>
                        </a:solidFill>
                        <a:latin typeface="Quattrocento Sans"/>
                        <a:ea typeface="Quattrocento Sans"/>
                        <a:cs typeface="Quattrocento Sans"/>
                        <a:sym typeface="Quattrocento Sans"/>
                      </a:endParaRPr>
                    </a:p>
                  </a:txBody>
                  <a:tcPr marT="91425" marB="91425" marR="91425" marL="91425" anchor="ctr"/>
                </a:tc>
              </a:tr>
              <a:tr h="330250">
                <a:tc>
                  <a:txBody>
                    <a:bodyPr/>
                    <a:lstStyle/>
                    <a:p>
                      <a:pPr indent="0" lvl="0" marL="0" rtl="0" algn="r">
                        <a:spcBef>
                          <a:spcPts val="0"/>
                        </a:spcBef>
                        <a:spcAft>
                          <a:spcPts val="0"/>
                        </a:spcAft>
                        <a:buNone/>
                      </a:pPr>
                      <a:r>
                        <a:rPr b="1" lang="en-US">
                          <a:solidFill>
                            <a:srgbClr val="B6A479"/>
                          </a:solidFill>
                        </a:rPr>
                        <a:t>5</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t/>
                      </a:r>
                      <a:endParaRPr>
                        <a:solidFill>
                          <a:srgbClr val="4C3282"/>
                        </a:solidFill>
                        <a:latin typeface="Quattrocento Sans"/>
                        <a:ea typeface="Quattrocento Sans"/>
                        <a:cs typeface="Quattrocento Sans"/>
                        <a:sym typeface="Quattrocento Sans"/>
                      </a:endParaRPr>
                    </a:p>
                  </a:txBody>
                  <a:tcPr marT="91425" marB="91425" marR="91425" marL="91425" anchor="ctr"/>
                </a:tc>
              </a:tr>
              <a:tr h="330250">
                <a:tc>
                  <a:txBody>
                    <a:bodyPr/>
                    <a:lstStyle/>
                    <a:p>
                      <a:pPr indent="0" lvl="0" marL="0" rtl="0" algn="r">
                        <a:spcBef>
                          <a:spcPts val="0"/>
                        </a:spcBef>
                        <a:spcAft>
                          <a:spcPts val="0"/>
                        </a:spcAft>
                        <a:buNone/>
                      </a:pPr>
                      <a:r>
                        <a:rPr b="1" lang="en-US">
                          <a:solidFill>
                            <a:srgbClr val="B6A479"/>
                          </a:solidFill>
                        </a:rPr>
                        <a:t>6</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rPr lang="en-US">
                          <a:solidFill>
                            <a:srgbClr val="4C3282"/>
                          </a:solidFill>
                          <a:latin typeface="Quattrocento Sans"/>
                          <a:ea typeface="Quattrocento Sans"/>
                          <a:cs typeface="Quattrocento Sans"/>
                          <a:sym typeface="Quattrocento Sans"/>
                        </a:rPr>
                        <a:t>22</a:t>
                      </a:r>
                      <a:r>
                        <a:rPr lang="en-US" u="sng">
                          <a:solidFill>
                            <a:srgbClr val="4C3282"/>
                          </a:solidFill>
                          <a:latin typeface="Quattrocento Sans"/>
                          <a:ea typeface="Quattrocento Sans"/>
                          <a:cs typeface="Quattrocento Sans"/>
                          <a:sym typeface="Quattrocento Sans"/>
                        </a:rPr>
                        <a:t>6</a:t>
                      </a:r>
                      <a:r>
                        <a:rPr lang="en-US">
                          <a:solidFill>
                            <a:srgbClr val="4C3282"/>
                          </a:solidFill>
                          <a:latin typeface="Quattrocento Sans"/>
                          <a:ea typeface="Quattrocento Sans"/>
                          <a:cs typeface="Quattrocento Sans"/>
                          <a:sym typeface="Quattrocento Sans"/>
                        </a:rPr>
                        <a:t>6</a:t>
                      </a:r>
                      <a:endParaRPr>
                        <a:solidFill>
                          <a:srgbClr val="4C3282"/>
                        </a:solidFill>
                        <a:latin typeface="Quattrocento Sans"/>
                        <a:ea typeface="Quattrocento Sans"/>
                        <a:cs typeface="Quattrocento Sans"/>
                        <a:sym typeface="Quattrocento Sans"/>
                      </a:endParaRPr>
                    </a:p>
                  </a:txBody>
                  <a:tcPr marT="91425" marB="91425" marR="91425" marL="91425" anchor="ctr"/>
                </a:tc>
              </a:tr>
              <a:tr h="508100">
                <a:tc>
                  <a:txBody>
                    <a:bodyPr/>
                    <a:lstStyle/>
                    <a:p>
                      <a:pPr indent="0" lvl="0" marL="0" rtl="0" algn="r">
                        <a:spcBef>
                          <a:spcPts val="0"/>
                        </a:spcBef>
                        <a:spcAft>
                          <a:spcPts val="0"/>
                        </a:spcAft>
                        <a:buNone/>
                      </a:pPr>
                      <a:r>
                        <a:rPr b="1" lang="en-US">
                          <a:solidFill>
                            <a:srgbClr val="B6A479"/>
                          </a:solidFill>
                        </a:rPr>
                        <a:t>7</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t/>
                      </a:r>
                      <a:endParaRPr>
                        <a:solidFill>
                          <a:srgbClr val="4C3282"/>
                        </a:solidFill>
                        <a:latin typeface="Quattrocento Sans"/>
                        <a:ea typeface="Quattrocento Sans"/>
                        <a:cs typeface="Quattrocento Sans"/>
                        <a:sym typeface="Quattrocento Sans"/>
                      </a:endParaRPr>
                    </a:p>
                  </a:txBody>
                  <a:tcPr marT="91425" marB="91425" marR="91425" marL="91425" anchor="ctr"/>
                </a:tc>
              </a:tr>
              <a:tr h="330250">
                <a:tc>
                  <a:txBody>
                    <a:bodyPr/>
                    <a:lstStyle/>
                    <a:p>
                      <a:pPr indent="0" lvl="0" marL="0" rtl="0" algn="r">
                        <a:spcBef>
                          <a:spcPts val="0"/>
                        </a:spcBef>
                        <a:spcAft>
                          <a:spcPts val="0"/>
                        </a:spcAft>
                        <a:buNone/>
                      </a:pPr>
                      <a:r>
                        <a:rPr b="1" lang="en-US">
                          <a:solidFill>
                            <a:srgbClr val="B6A479"/>
                          </a:solidFill>
                        </a:rPr>
                        <a:t>8</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t/>
                      </a:r>
                      <a:endParaRPr>
                        <a:solidFill>
                          <a:srgbClr val="4C3282"/>
                        </a:solidFill>
                        <a:latin typeface="Quattrocento Sans"/>
                        <a:ea typeface="Quattrocento Sans"/>
                        <a:cs typeface="Quattrocento Sans"/>
                        <a:sym typeface="Quattrocento Sans"/>
                      </a:endParaRPr>
                    </a:p>
                  </a:txBody>
                  <a:tcPr marT="91425" marB="91425" marR="91425" marL="91425" anchor="ctr"/>
                </a:tc>
              </a:tr>
              <a:tr h="330250">
                <a:tc>
                  <a:txBody>
                    <a:bodyPr/>
                    <a:lstStyle/>
                    <a:p>
                      <a:pPr indent="0" lvl="0" marL="0" rtl="0" algn="r">
                        <a:spcBef>
                          <a:spcPts val="0"/>
                        </a:spcBef>
                        <a:spcAft>
                          <a:spcPts val="0"/>
                        </a:spcAft>
                        <a:buNone/>
                      </a:pPr>
                      <a:r>
                        <a:rPr b="1" lang="en-US">
                          <a:solidFill>
                            <a:srgbClr val="B6A479"/>
                          </a:solidFill>
                        </a:rPr>
                        <a:t>9</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t/>
                      </a:r>
                      <a:endParaRPr>
                        <a:solidFill>
                          <a:srgbClr val="4C3282"/>
                        </a:solidFill>
                        <a:latin typeface="Quattrocento Sans"/>
                        <a:ea typeface="Quattrocento Sans"/>
                        <a:cs typeface="Quattrocento Sans"/>
                        <a:sym typeface="Quattrocento Sans"/>
                      </a:endParaRPr>
                    </a:p>
                  </a:txBody>
                  <a:tcPr marT="91425" marB="91425" marR="91425" marL="91425" anchor="ctr"/>
                </a:tc>
              </a:tr>
            </a:tbl>
          </a:graphicData>
        </a:graphic>
      </p:graphicFrame>
      <p:graphicFrame>
        <p:nvGraphicFramePr>
          <p:cNvPr id="153" name="Google Shape;153;p21"/>
          <p:cNvGraphicFramePr/>
          <p:nvPr/>
        </p:nvGraphicFramePr>
        <p:xfrm>
          <a:off x="8770800" y="2531865"/>
          <a:ext cx="3000000" cy="3000000"/>
        </p:xfrm>
        <a:graphic>
          <a:graphicData uri="http://schemas.openxmlformats.org/drawingml/2006/table">
            <a:tbl>
              <a:tblPr>
                <a:noFill/>
                <a:tableStyleId>{AEDAA158-8B0E-414E-AC6D-CCB265B809FE}</a:tableStyleId>
              </a:tblPr>
              <a:tblGrid>
                <a:gridCol w="445350"/>
                <a:gridCol w="1092425"/>
              </a:tblGrid>
              <a:tr h="330250">
                <a:tc>
                  <a:txBody>
                    <a:bodyPr/>
                    <a:lstStyle/>
                    <a:p>
                      <a:pPr indent="0" lvl="0" marL="0" rtl="0" algn="r">
                        <a:spcBef>
                          <a:spcPts val="0"/>
                        </a:spcBef>
                        <a:spcAft>
                          <a:spcPts val="0"/>
                        </a:spcAft>
                        <a:buNone/>
                      </a:pPr>
                      <a:r>
                        <a:rPr b="1" lang="en-US">
                          <a:solidFill>
                            <a:srgbClr val="B6A479"/>
                          </a:solidFill>
                        </a:rPr>
                        <a:t>0</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rPr lang="en-US">
                          <a:solidFill>
                            <a:srgbClr val="4C3282"/>
                          </a:solidFill>
                          <a:latin typeface="Quattrocento Sans"/>
                          <a:ea typeface="Quattrocento Sans"/>
                          <a:cs typeface="Quattrocento Sans"/>
                          <a:sym typeface="Quattrocento Sans"/>
                        </a:rPr>
                        <a:t>5</a:t>
                      </a:r>
                      <a:r>
                        <a:rPr lang="en-US" u="sng">
                          <a:solidFill>
                            <a:srgbClr val="4C3282"/>
                          </a:solidFill>
                          <a:latin typeface="Quattrocento Sans"/>
                          <a:ea typeface="Quattrocento Sans"/>
                          <a:cs typeface="Quattrocento Sans"/>
                          <a:sym typeface="Quattrocento Sans"/>
                        </a:rPr>
                        <a:t>0</a:t>
                      </a:r>
                      <a:r>
                        <a:rPr lang="en-US">
                          <a:solidFill>
                            <a:srgbClr val="4C3282"/>
                          </a:solidFill>
                          <a:latin typeface="Quattrocento Sans"/>
                          <a:ea typeface="Quattrocento Sans"/>
                          <a:cs typeface="Quattrocento Sans"/>
                          <a:sym typeface="Quattrocento Sans"/>
                        </a:rPr>
                        <a:t>02, </a:t>
                      </a:r>
                      <a:r>
                        <a:rPr lang="en-US">
                          <a:solidFill>
                            <a:srgbClr val="4C3282"/>
                          </a:solidFill>
                          <a:latin typeface="Quattrocento Sans"/>
                          <a:ea typeface="Quattrocento Sans"/>
                          <a:cs typeface="Quattrocento Sans"/>
                          <a:sym typeface="Quattrocento Sans"/>
                        </a:rPr>
                        <a:t>2</a:t>
                      </a:r>
                      <a:r>
                        <a:rPr lang="en-US" u="sng">
                          <a:solidFill>
                            <a:srgbClr val="4C3282"/>
                          </a:solidFill>
                          <a:latin typeface="Quattrocento Sans"/>
                          <a:ea typeface="Quattrocento Sans"/>
                          <a:cs typeface="Quattrocento Sans"/>
                          <a:sym typeface="Quattrocento Sans"/>
                        </a:rPr>
                        <a:t>0</a:t>
                      </a:r>
                      <a:r>
                        <a:rPr lang="en-US">
                          <a:solidFill>
                            <a:srgbClr val="4C3282"/>
                          </a:solidFill>
                          <a:latin typeface="Quattrocento Sans"/>
                          <a:ea typeface="Quattrocento Sans"/>
                          <a:cs typeface="Quattrocento Sans"/>
                          <a:sym typeface="Quattrocento Sans"/>
                        </a:rPr>
                        <a:t>1</a:t>
                      </a:r>
                      <a:r>
                        <a:rPr lang="en-US">
                          <a:solidFill>
                            <a:srgbClr val="4C3282"/>
                          </a:solidFill>
                          <a:latin typeface="Quattrocento Sans"/>
                          <a:ea typeface="Quattrocento Sans"/>
                          <a:cs typeface="Quattrocento Sans"/>
                          <a:sym typeface="Quattrocento Sans"/>
                        </a:rPr>
                        <a:t>0 </a:t>
                      </a:r>
                      <a:endParaRPr>
                        <a:solidFill>
                          <a:srgbClr val="4C3282"/>
                        </a:solidFill>
                        <a:latin typeface="Quattrocento Sans"/>
                        <a:ea typeface="Quattrocento Sans"/>
                        <a:cs typeface="Quattrocento Sans"/>
                        <a:sym typeface="Quattrocento Sans"/>
                      </a:endParaRPr>
                    </a:p>
                  </a:txBody>
                  <a:tcPr marT="91425" marB="91425" marR="91425" marL="91425" anchor="ctr"/>
                </a:tc>
              </a:tr>
              <a:tr h="330250">
                <a:tc>
                  <a:txBody>
                    <a:bodyPr/>
                    <a:lstStyle/>
                    <a:p>
                      <a:pPr indent="0" lvl="0" marL="0" rtl="0" algn="r">
                        <a:spcBef>
                          <a:spcPts val="0"/>
                        </a:spcBef>
                        <a:spcAft>
                          <a:spcPts val="0"/>
                        </a:spcAft>
                        <a:buNone/>
                      </a:pPr>
                      <a:r>
                        <a:rPr b="1" lang="en-US">
                          <a:solidFill>
                            <a:srgbClr val="B6A479"/>
                          </a:solidFill>
                        </a:rPr>
                        <a:t>1</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t/>
                      </a:r>
                      <a:endParaRPr>
                        <a:solidFill>
                          <a:srgbClr val="4C3282"/>
                        </a:solidFill>
                        <a:latin typeface="Quattrocento Sans"/>
                        <a:ea typeface="Quattrocento Sans"/>
                        <a:cs typeface="Quattrocento Sans"/>
                        <a:sym typeface="Quattrocento Sans"/>
                      </a:endParaRPr>
                    </a:p>
                  </a:txBody>
                  <a:tcPr marT="91425" marB="91425" marR="91425" marL="91425" anchor="ctr"/>
                </a:tc>
              </a:tr>
              <a:tr h="330250">
                <a:tc>
                  <a:txBody>
                    <a:bodyPr/>
                    <a:lstStyle/>
                    <a:p>
                      <a:pPr indent="0" lvl="0" marL="0" rtl="0" algn="r">
                        <a:spcBef>
                          <a:spcPts val="0"/>
                        </a:spcBef>
                        <a:spcAft>
                          <a:spcPts val="0"/>
                        </a:spcAft>
                        <a:buNone/>
                      </a:pPr>
                      <a:r>
                        <a:rPr b="1" lang="en-US">
                          <a:solidFill>
                            <a:srgbClr val="B6A479"/>
                          </a:solidFill>
                        </a:rPr>
                        <a:t>2</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rPr lang="en-US">
                          <a:solidFill>
                            <a:srgbClr val="4C3282"/>
                          </a:solidFill>
                          <a:latin typeface="Quattrocento Sans"/>
                          <a:ea typeface="Quattrocento Sans"/>
                          <a:cs typeface="Quattrocento Sans"/>
                          <a:sym typeface="Quattrocento Sans"/>
                        </a:rPr>
                        <a:t>2</a:t>
                      </a:r>
                      <a:r>
                        <a:rPr lang="en-US" u="sng">
                          <a:solidFill>
                            <a:srgbClr val="4C3282"/>
                          </a:solidFill>
                          <a:latin typeface="Quattrocento Sans"/>
                          <a:ea typeface="Quattrocento Sans"/>
                          <a:cs typeface="Quattrocento Sans"/>
                          <a:sym typeface="Quattrocento Sans"/>
                        </a:rPr>
                        <a:t>2</a:t>
                      </a:r>
                      <a:r>
                        <a:rPr lang="en-US">
                          <a:solidFill>
                            <a:srgbClr val="4C3282"/>
                          </a:solidFill>
                          <a:latin typeface="Quattrocento Sans"/>
                          <a:ea typeface="Quattrocento Sans"/>
                          <a:cs typeface="Quattrocento Sans"/>
                          <a:sym typeface="Quattrocento Sans"/>
                        </a:rPr>
                        <a:t>66</a:t>
                      </a:r>
                      <a:endParaRPr>
                        <a:solidFill>
                          <a:srgbClr val="4C3282"/>
                        </a:solidFill>
                        <a:latin typeface="Quattrocento Sans"/>
                        <a:ea typeface="Quattrocento Sans"/>
                        <a:cs typeface="Quattrocento Sans"/>
                        <a:sym typeface="Quattrocento Sans"/>
                      </a:endParaRPr>
                    </a:p>
                  </a:txBody>
                  <a:tcPr marT="91425" marB="91425" marR="91425" marL="91425" anchor="ctr"/>
                </a:tc>
              </a:tr>
              <a:tr h="330250">
                <a:tc>
                  <a:txBody>
                    <a:bodyPr/>
                    <a:lstStyle/>
                    <a:p>
                      <a:pPr indent="0" lvl="0" marL="0" rtl="0" algn="r">
                        <a:spcBef>
                          <a:spcPts val="0"/>
                        </a:spcBef>
                        <a:spcAft>
                          <a:spcPts val="0"/>
                        </a:spcAft>
                        <a:buNone/>
                      </a:pPr>
                      <a:r>
                        <a:rPr b="1" lang="en-US">
                          <a:solidFill>
                            <a:srgbClr val="B6A479"/>
                          </a:solidFill>
                        </a:rPr>
                        <a:t>3</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t/>
                      </a:r>
                      <a:endParaRPr u="sng">
                        <a:solidFill>
                          <a:srgbClr val="4C3282"/>
                        </a:solidFill>
                        <a:latin typeface="Quattrocento Sans"/>
                        <a:ea typeface="Quattrocento Sans"/>
                        <a:cs typeface="Quattrocento Sans"/>
                        <a:sym typeface="Quattrocento Sans"/>
                      </a:endParaRPr>
                    </a:p>
                  </a:txBody>
                  <a:tcPr marT="91425" marB="91425" marR="91425" marL="91425" anchor="ctr"/>
                </a:tc>
              </a:tr>
              <a:tr h="330250">
                <a:tc>
                  <a:txBody>
                    <a:bodyPr/>
                    <a:lstStyle/>
                    <a:p>
                      <a:pPr indent="0" lvl="0" marL="0" rtl="0" algn="r">
                        <a:spcBef>
                          <a:spcPts val="0"/>
                        </a:spcBef>
                        <a:spcAft>
                          <a:spcPts val="0"/>
                        </a:spcAft>
                        <a:buNone/>
                      </a:pPr>
                      <a:r>
                        <a:rPr b="1" lang="en-US">
                          <a:solidFill>
                            <a:srgbClr val="B6A479"/>
                          </a:solidFill>
                        </a:rPr>
                        <a:t>4</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rPr lang="en-US">
                          <a:solidFill>
                            <a:srgbClr val="4C3282"/>
                          </a:solidFill>
                          <a:latin typeface="Quattrocento Sans"/>
                          <a:ea typeface="Quattrocento Sans"/>
                          <a:cs typeface="Quattrocento Sans"/>
                          <a:sym typeface="Quattrocento Sans"/>
                        </a:rPr>
                        <a:t>7</a:t>
                      </a:r>
                      <a:r>
                        <a:rPr lang="en-US" u="sng">
                          <a:solidFill>
                            <a:srgbClr val="4C3282"/>
                          </a:solidFill>
                          <a:latin typeface="Quattrocento Sans"/>
                          <a:ea typeface="Quattrocento Sans"/>
                          <a:cs typeface="Quattrocento Sans"/>
                          <a:sym typeface="Quattrocento Sans"/>
                        </a:rPr>
                        <a:t>4</a:t>
                      </a:r>
                      <a:r>
                        <a:rPr lang="en-US">
                          <a:solidFill>
                            <a:srgbClr val="4C3282"/>
                          </a:solidFill>
                          <a:latin typeface="Quattrocento Sans"/>
                          <a:ea typeface="Quattrocento Sans"/>
                          <a:cs typeface="Quattrocento Sans"/>
                          <a:sym typeface="Quattrocento Sans"/>
                        </a:rPr>
                        <a:t>03 </a:t>
                      </a:r>
                      <a:endParaRPr>
                        <a:solidFill>
                          <a:srgbClr val="4C3282"/>
                        </a:solidFill>
                        <a:latin typeface="Quattrocento Sans"/>
                        <a:ea typeface="Quattrocento Sans"/>
                        <a:cs typeface="Quattrocento Sans"/>
                        <a:sym typeface="Quattrocento Sans"/>
                      </a:endParaRPr>
                    </a:p>
                  </a:txBody>
                  <a:tcPr marT="91425" marB="91425" marR="91425" marL="91425" anchor="ctr"/>
                </a:tc>
              </a:tr>
              <a:tr h="330250">
                <a:tc>
                  <a:txBody>
                    <a:bodyPr/>
                    <a:lstStyle/>
                    <a:p>
                      <a:pPr indent="0" lvl="0" marL="0" rtl="0" algn="r">
                        <a:spcBef>
                          <a:spcPts val="0"/>
                        </a:spcBef>
                        <a:spcAft>
                          <a:spcPts val="0"/>
                        </a:spcAft>
                        <a:buNone/>
                      </a:pPr>
                      <a:r>
                        <a:rPr b="1" lang="en-US">
                          <a:solidFill>
                            <a:srgbClr val="B6A479"/>
                          </a:solidFill>
                        </a:rPr>
                        <a:t>5</a:t>
                      </a:r>
                      <a:endParaRPr b="1">
                        <a:solidFill>
                          <a:srgbClr val="B6A479"/>
                        </a:solidFill>
                      </a:endParaRPr>
                    </a:p>
                  </a:txBody>
                  <a:tcPr marT="91425" marB="91425" marR="91425" marL="91425" anchor="ctr"/>
                </a:tc>
                <a:tc>
                  <a:txBody>
                    <a:bodyPr/>
                    <a:lstStyle/>
                    <a:p>
                      <a:pPr indent="0" lvl="0" marL="0" rtl="0" algn="l">
                        <a:spcBef>
                          <a:spcPts val="0"/>
                        </a:spcBef>
                        <a:spcAft>
                          <a:spcPts val="0"/>
                        </a:spcAft>
                        <a:buClr>
                          <a:schemeClr val="dk1"/>
                        </a:buClr>
                        <a:buSzPts val="1100"/>
                        <a:buFont typeface="Arial"/>
                        <a:buNone/>
                      </a:pPr>
                      <a:r>
                        <a:rPr lang="en-US">
                          <a:solidFill>
                            <a:srgbClr val="4C3282"/>
                          </a:solidFill>
                          <a:latin typeface="Quattrocento Sans"/>
                          <a:ea typeface="Quattrocento Sans"/>
                          <a:cs typeface="Quattrocento Sans"/>
                          <a:sym typeface="Quattrocento Sans"/>
                        </a:rPr>
                        <a:t>5</a:t>
                      </a:r>
                      <a:r>
                        <a:rPr lang="en-US" u="sng">
                          <a:solidFill>
                            <a:srgbClr val="4C3282"/>
                          </a:solidFill>
                          <a:latin typeface="Quattrocento Sans"/>
                          <a:ea typeface="Quattrocento Sans"/>
                          <a:cs typeface="Quattrocento Sans"/>
                          <a:sym typeface="Quattrocento Sans"/>
                        </a:rPr>
                        <a:t>5</a:t>
                      </a:r>
                      <a:r>
                        <a:rPr lang="en-US">
                          <a:solidFill>
                            <a:srgbClr val="4C3282"/>
                          </a:solidFill>
                          <a:latin typeface="Quattrocento Sans"/>
                          <a:ea typeface="Quattrocento Sans"/>
                          <a:cs typeface="Quattrocento Sans"/>
                          <a:sym typeface="Quattrocento Sans"/>
                        </a:rPr>
                        <a:t>32</a:t>
                      </a:r>
                      <a:endParaRPr>
                        <a:solidFill>
                          <a:srgbClr val="4C3282"/>
                        </a:solidFill>
                        <a:latin typeface="Quattrocento Sans"/>
                        <a:ea typeface="Quattrocento Sans"/>
                        <a:cs typeface="Quattrocento Sans"/>
                        <a:sym typeface="Quattrocento Sans"/>
                      </a:endParaRPr>
                    </a:p>
                  </a:txBody>
                  <a:tcPr marT="91425" marB="91425" marR="91425" marL="91425" anchor="ctr"/>
                </a:tc>
              </a:tr>
              <a:tr h="330250">
                <a:tc>
                  <a:txBody>
                    <a:bodyPr/>
                    <a:lstStyle/>
                    <a:p>
                      <a:pPr indent="0" lvl="0" marL="0" rtl="0" algn="r">
                        <a:spcBef>
                          <a:spcPts val="0"/>
                        </a:spcBef>
                        <a:spcAft>
                          <a:spcPts val="0"/>
                        </a:spcAft>
                        <a:buNone/>
                      </a:pPr>
                      <a:r>
                        <a:rPr b="1" lang="en-US">
                          <a:solidFill>
                            <a:srgbClr val="B6A479"/>
                          </a:solidFill>
                        </a:rPr>
                        <a:t>6</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rPr lang="en-US">
                          <a:solidFill>
                            <a:srgbClr val="4C3282"/>
                          </a:solidFill>
                          <a:latin typeface="Quattrocento Sans"/>
                          <a:ea typeface="Quattrocento Sans"/>
                          <a:cs typeface="Quattrocento Sans"/>
                          <a:sym typeface="Quattrocento Sans"/>
                        </a:rPr>
                        <a:t>7</a:t>
                      </a:r>
                      <a:r>
                        <a:rPr lang="en-US" u="sng">
                          <a:solidFill>
                            <a:srgbClr val="4C3282"/>
                          </a:solidFill>
                          <a:latin typeface="Quattrocento Sans"/>
                          <a:ea typeface="Quattrocento Sans"/>
                          <a:cs typeface="Quattrocento Sans"/>
                          <a:sym typeface="Quattrocento Sans"/>
                        </a:rPr>
                        <a:t>6</a:t>
                      </a:r>
                      <a:r>
                        <a:rPr lang="en-US">
                          <a:solidFill>
                            <a:srgbClr val="4C3282"/>
                          </a:solidFill>
                          <a:latin typeface="Quattrocento Sans"/>
                          <a:ea typeface="Quattrocento Sans"/>
                          <a:cs typeface="Quattrocento Sans"/>
                          <a:sym typeface="Quattrocento Sans"/>
                        </a:rPr>
                        <a:t>25</a:t>
                      </a:r>
                      <a:endParaRPr>
                        <a:solidFill>
                          <a:srgbClr val="4C3282"/>
                        </a:solidFill>
                        <a:latin typeface="Quattrocento Sans"/>
                        <a:ea typeface="Quattrocento Sans"/>
                        <a:cs typeface="Quattrocento Sans"/>
                        <a:sym typeface="Quattrocento Sans"/>
                      </a:endParaRPr>
                    </a:p>
                  </a:txBody>
                  <a:tcPr marT="91425" marB="91425" marR="91425" marL="91425" anchor="ctr"/>
                </a:tc>
              </a:tr>
              <a:tr h="508100">
                <a:tc>
                  <a:txBody>
                    <a:bodyPr/>
                    <a:lstStyle/>
                    <a:p>
                      <a:pPr indent="0" lvl="0" marL="0" rtl="0" algn="r">
                        <a:spcBef>
                          <a:spcPts val="0"/>
                        </a:spcBef>
                        <a:spcAft>
                          <a:spcPts val="0"/>
                        </a:spcAft>
                        <a:buNone/>
                      </a:pPr>
                      <a:r>
                        <a:rPr b="1" lang="en-US">
                          <a:solidFill>
                            <a:srgbClr val="B6A479"/>
                          </a:solidFill>
                        </a:rPr>
                        <a:t>7</a:t>
                      </a:r>
                      <a:endParaRPr b="1">
                        <a:solidFill>
                          <a:srgbClr val="B6A479"/>
                        </a:solidFill>
                      </a:endParaRPr>
                    </a:p>
                  </a:txBody>
                  <a:tcPr marT="91425" marB="91425" marR="91425" marL="91425" anchor="ctr"/>
                </a:tc>
                <a:tc>
                  <a:txBody>
                    <a:bodyPr/>
                    <a:lstStyle/>
                    <a:p>
                      <a:pPr indent="0" lvl="0" marL="0" rtl="0" algn="l">
                        <a:spcBef>
                          <a:spcPts val="0"/>
                        </a:spcBef>
                        <a:spcAft>
                          <a:spcPts val="0"/>
                        </a:spcAft>
                        <a:buClr>
                          <a:schemeClr val="dk1"/>
                        </a:buClr>
                        <a:buSzPts val="1100"/>
                        <a:buFont typeface="Arial"/>
                        <a:buNone/>
                      </a:pPr>
                      <a:r>
                        <a:rPr lang="en-US">
                          <a:solidFill>
                            <a:srgbClr val="4C3282"/>
                          </a:solidFill>
                          <a:latin typeface="Quattrocento Sans"/>
                          <a:ea typeface="Quattrocento Sans"/>
                          <a:cs typeface="Quattrocento Sans"/>
                          <a:sym typeface="Quattrocento Sans"/>
                        </a:rPr>
                        <a:t>6</a:t>
                      </a:r>
                      <a:r>
                        <a:rPr lang="en-US" u="sng">
                          <a:solidFill>
                            <a:srgbClr val="4C3282"/>
                          </a:solidFill>
                          <a:latin typeface="Quattrocento Sans"/>
                          <a:ea typeface="Quattrocento Sans"/>
                          <a:cs typeface="Quattrocento Sans"/>
                          <a:sym typeface="Quattrocento Sans"/>
                        </a:rPr>
                        <a:t>7</a:t>
                      </a:r>
                      <a:r>
                        <a:rPr lang="en-US">
                          <a:solidFill>
                            <a:srgbClr val="4C3282"/>
                          </a:solidFill>
                          <a:latin typeface="Quattrocento Sans"/>
                          <a:ea typeface="Quattrocento Sans"/>
                          <a:cs typeface="Quattrocento Sans"/>
                          <a:sym typeface="Quattrocento Sans"/>
                        </a:rPr>
                        <a:t>46</a:t>
                      </a:r>
                      <a:endParaRPr>
                        <a:solidFill>
                          <a:srgbClr val="4C3282"/>
                        </a:solidFill>
                        <a:latin typeface="Quattrocento Sans"/>
                        <a:ea typeface="Quattrocento Sans"/>
                        <a:cs typeface="Quattrocento Sans"/>
                        <a:sym typeface="Quattrocento Sans"/>
                      </a:endParaRPr>
                    </a:p>
                  </a:txBody>
                  <a:tcPr marT="91425" marB="91425" marR="91425" marL="91425" anchor="ctr"/>
                </a:tc>
              </a:tr>
              <a:tr h="330250">
                <a:tc>
                  <a:txBody>
                    <a:bodyPr/>
                    <a:lstStyle/>
                    <a:p>
                      <a:pPr indent="0" lvl="0" marL="0" rtl="0" algn="r">
                        <a:spcBef>
                          <a:spcPts val="0"/>
                        </a:spcBef>
                        <a:spcAft>
                          <a:spcPts val="0"/>
                        </a:spcAft>
                        <a:buNone/>
                      </a:pPr>
                      <a:r>
                        <a:rPr b="1" lang="en-US">
                          <a:solidFill>
                            <a:srgbClr val="B6A479"/>
                          </a:solidFill>
                        </a:rPr>
                        <a:t>8</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t/>
                      </a:r>
                      <a:endParaRPr>
                        <a:solidFill>
                          <a:srgbClr val="4C3282"/>
                        </a:solidFill>
                        <a:latin typeface="Quattrocento Sans"/>
                        <a:ea typeface="Quattrocento Sans"/>
                        <a:cs typeface="Quattrocento Sans"/>
                        <a:sym typeface="Quattrocento Sans"/>
                      </a:endParaRPr>
                    </a:p>
                  </a:txBody>
                  <a:tcPr marT="91425" marB="91425" marR="91425" marL="91425" anchor="ctr"/>
                </a:tc>
              </a:tr>
              <a:tr h="330250">
                <a:tc>
                  <a:txBody>
                    <a:bodyPr/>
                    <a:lstStyle/>
                    <a:p>
                      <a:pPr indent="0" lvl="0" marL="0" rtl="0" algn="r">
                        <a:spcBef>
                          <a:spcPts val="0"/>
                        </a:spcBef>
                        <a:spcAft>
                          <a:spcPts val="0"/>
                        </a:spcAft>
                        <a:buNone/>
                      </a:pPr>
                      <a:r>
                        <a:rPr b="1" lang="en-US">
                          <a:solidFill>
                            <a:srgbClr val="B6A479"/>
                          </a:solidFill>
                        </a:rPr>
                        <a:t>9</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t/>
                      </a:r>
                      <a:endParaRPr>
                        <a:solidFill>
                          <a:srgbClr val="4C3282"/>
                        </a:solidFill>
                        <a:latin typeface="Quattrocento Sans"/>
                        <a:ea typeface="Quattrocento Sans"/>
                        <a:cs typeface="Quattrocento Sans"/>
                        <a:sym typeface="Quattrocento Sans"/>
                      </a:endParaRPr>
                    </a:p>
                  </a:txBody>
                  <a:tcPr marT="91425" marB="91425" marR="91425" marL="91425" anchor="ctr"/>
                </a:tc>
              </a:tr>
            </a:tbl>
          </a:graphicData>
        </a:graphic>
      </p:graphicFrame>
      <p:graphicFrame>
        <p:nvGraphicFramePr>
          <p:cNvPr id="154" name="Google Shape;154;p21"/>
          <p:cNvGraphicFramePr/>
          <p:nvPr/>
        </p:nvGraphicFramePr>
        <p:xfrm>
          <a:off x="10371000" y="2531865"/>
          <a:ext cx="3000000" cy="3000000"/>
        </p:xfrm>
        <a:graphic>
          <a:graphicData uri="http://schemas.openxmlformats.org/drawingml/2006/table">
            <a:tbl>
              <a:tblPr>
                <a:noFill/>
                <a:tableStyleId>{AEDAA158-8B0E-414E-AC6D-CCB265B809FE}</a:tableStyleId>
              </a:tblPr>
              <a:tblGrid>
                <a:gridCol w="445350"/>
                <a:gridCol w="1092425"/>
              </a:tblGrid>
              <a:tr h="330250">
                <a:tc>
                  <a:txBody>
                    <a:bodyPr/>
                    <a:lstStyle/>
                    <a:p>
                      <a:pPr indent="0" lvl="0" marL="0" rtl="0" algn="r">
                        <a:spcBef>
                          <a:spcPts val="0"/>
                        </a:spcBef>
                        <a:spcAft>
                          <a:spcPts val="0"/>
                        </a:spcAft>
                        <a:buNone/>
                      </a:pPr>
                      <a:r>
                        <a:rPr b="1" lang="en-US">
                          <a:solidFill>
                            <a:srgbClr val="B6A479"/>
                          </a:solidFill>
                        </a:rPr>
                        <a:t>0</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t/>
                      </a:r>
                      <a:endParaRPr>
                        <a:solidFill>
                          <a:srgbClr val="4C3282"/>
                        </a:solidFill>
                        <a:latin typeface="Quattrocento Sans"/>
                        <a:ea typeface="Quattrocento Sans"/>
                        <a:cs typeface="Quattrocento Sans"/>
                        <a:sym typeface="Quattrocento Sans"/>
                      </a:endParaRPr>
                    </a:p>
                  </a:txBody>
                  <a:tcPr marT="91425" marB="91425" marR="91425" marL="91425" anchor="ctr"/>
                </a:tc>
              </a:tr>
              <a:tr h="330250">
                <a:tc>
                  <a:txBody>
                    <a:bodyPr/>
                    <a:lstStyle/>
                    <a:p>
                      <a:pPr indent="0" lvl="0" marL="0" rtl="0" algn="r">
                        <a:spcBef>
                          <a:spcPts val="0"/>
                        </a:spcBef>
                        <a:spcAft>
                          <a:spcPts val="0"/>
                        </a:spcAft>
                        <a:buNone/>
                      </a:pPr>
                      <a:r>
                        <a:rPr b="1" lang="en-US">
                          <a:solidFill>
                            <a:srgbClr val="B6A479"/>
                          </a:solidFill>
                        </a:rPr>
                        <a:t>1</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t/>
                      </a:r>
                      <a:endParaRPr>
                        <a:solidFill>
                          <a:srgbClr val="4C3282"/>
                        </a:solidFill>
                        <a:latin typeface="Quattrocento Sans"/>
                        <a:ea typeface="Quattrocento Sans"/>
                        <a:cs typeface="Quattrocento Sans"/>
                        <a:sym typeface="Quattrocento Sans"/>
                      </a:endParaRPr>
                    </a:p>
                  </a:txBody>
                  <a:tcPr marT="91425" marB="91425" marR="91425" marL="91425" anchor="ctr"/>
                </a:tc>
              </a:tr>
              <a:tr h="330250">
                <a:tc>
                  <a:txBody>
                    <a:bodyPr/>
                    <a:lstStyle/>
                    <a:p>
                      <a:pPr indent="0" lvl="0" marL="0" rtl="0" algn="r">
                        <a:spcBef>
                          <a:spcPts val="0"/>
                        </a:spcBef>
                        <a:spcAft>
                          <a:spcPts val="0"/>
                        </a:spcAft>
                        <a:buNone/>
                      </a:pPr>
                      <a:r>
                        <a:rPr b="1" lang="en-US">
                          <a:solidFill>
                            <a:srgbClr val="B6A479"/>
                          </a:solidFill>
                        </a:rPr>
                        <a:t>2</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rPr lang="en-US" u="sng">
                          <a:solidFill>
                            <a:srgbClr val="4C3282"/>
                          </a:solidFill>
                          <a:latin typeface="Quattrocento Sans"/>
                          <a:ea typeface="Quattrocento Sans"/>
                          <a:cs typeface="Quattrocento Sans"/>
                          <a:sym typeface="Quattrocento Sans"/>
                        </a:rPr>
                        <a:t>2</a:t>
                      </a:r>
                      <a:r>
                        <a:rPr lang="en-US">
                          <a:solidFill>
                            <a:srgbClr val="4C3282"/>
                          </a:solidFill>
                          <a:latin typeface="Quattrocento Sans"/>
                          <a:ea typeface="Quattrocento Sans"/>
                          <a:cs typeface="Quattrocento Sans"/>
                          <a:sym typeface="Quattrocento Sans"/>
                        </a:rPr>
                        <a:t>010, </a:t>
                      </a:r>
                      <a:r>
                        <a:rPr lang="en-US" u="sng">
                          <a:solidFill>
                            <a:srgbClr val="4C3282"/>
                          </a:solidFill>
                          <a:latin typeface="Quattrocento Sans"/>
                          <a:ea typeface="Quattrocento Sans"/>
                          <a:cs typeface="Quattrocento Sans"/>
                          <a:sym typeface="Quattrocento Sans"/>
                        </a:rPr>
                        <a:t>2</a:t>
                      </a:r>
                      <a:r>
                        <a:rPr lang="en-US">
                          <a:solidFill>
                            <a:srgbClr val="4C3282"/>
                          </a:solidFill>
                          <a:latin typeface="Quattrocento Sans"/>
                          <a:ea typeface="Quattrocento Sans"/>
                          <a:cs typeface="Quattrocento Sans"/>
                          <a:sym typeface="Quattrocento Sans"/>
                        </a:rPr>
                        <a:t>266</a:t>
                      </a:r>
                      <a:endParaRPr>
                        <a:solidFill>
                          <a:srgbClr val="4C3282"/>
                        </a:solidFill>
                        <a:latin typeface="Quattrocento Sans"/>
                        <a:ea typeface="Quattrocento Sans"/>
                        <a:cs typeface="Quattrocento Sans"/>
                        <a:sym typeface="Quattrocento Sans"/>
                      </a:endParaRPr>
                    </a:p>
                  </a:txBody>
                  <a:tcPr marT="91425" marB="91425" marR="91425" marL="91425" anchor="ctr"/>
                </a:tc>
              </a:tr>
              <a:tr h="330250">
                <a:tc>
                  <a:txBody>
                    <a:bodyPr/>
                    <a:lstStyle/>
                    <a:p>
                      <a:pPr indent="0" lvl="0" marL="0" rtl="0" algn="r">
                        <a:spcBef>
                          <a:spcPts val="0"/>
                        </a:spcBef>
                        <a:spcAft>
                          <a:spcPts val="0"/>
                        </a:spcAft>
                        <a:buNone/>
                      </a:pPr>
                      <a:r>
                        <a:rPr b="1" lang="en-US">
                          <a:solidFill>
                            <a:srgbClr val="B6A479"/>
                          </a:solidFill>
                        </a:rPr>
                        <a:t>3</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t/>
                      </a:r>
                      <a:endParaRPr u="sng">
                        <a:solidFill>
                          <a:srgbClr val="4C3282"/>
                        </a:solidFill>
                        <a:latin typeface="Quattrocento Sans"/>
                        <a:ea typeface="Quattrocento Sans"/>
                        <a:cs typeface="Quattrocento Sans"/>
                        <a:sym typeface="Quattrocento Sans"/>
                      </a:endParaRPr>
                    </a:p>
                  </a:txBody>
                  <a:tcPr marT="91425" marB="91425" marR="91425" marL="91425" anchor="ctr"/>
                </a:tc>
              </a:tr>
              <a:tr h="330250">
                <a:tc>
                  <a:txBody>
                    <a:bodyPr/>
                    <a:lstStyle/>
                    <a:p>
                      <a:pPr indent="0" lvl="0" marL="0" rtl="0" algn="r">
                        <a:spcBef>
                          <a:spcPts val="0"/>
                        </a:spcBef>
                        <a:spcAft>
                          <a:spcPts val="0"/>
                        </a:spcAft>
                        <a:buNone/>
                      </a:pPr>
                      <a:r>
                        <a:rPr b="1" lang="en-US">
                          <a:solidFill>
                            <a:srgbClr val="B6A479"/>
                          </a:solidFill>
                        </a:rPr>
                        <a:t>4</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t/>
                      </a:r>
                      <a:endParaRPr>
                        <a:solidFill>
                          <a:srgbClr val="4C3282"/>
                        </a:solidFill>
                        <a:latin typeface="Quattrocento Sans"/>
                        <a:ea typeface="Quattrocento Sans"/>
                        <a:cs typeface="Quattrocento Sans"/>
                        <a:sym typeface="Quattrocento Sans"/>
                      </a:endParaRPr>
                    </a:p>
                  </a:txBody>
                  <a:tcPr marT="91425" marB="91425" marR="91425" marL="91425" anchor="ctr"/>
                </a:tc>
              </a:tr>
              <a:tr h="330250">
                <a:tc>
                  <a:txBody>
                    <a:bodyPr/>
                    <a:lstStyle/>
                    <a:p>
                      <a:pPr indent="0" lvl="0" marL="0" rtl="0" algn="r">
                        <a:spcBef>
                          <a:spcPts val="0"/>
                        </a:spcBef>
                        <a:spcAft>
                          <a:spcPts val="0"/>
                        </a:spcAft>
                        <a:buNone/>
                      </a:pPr>
                      <a:r>
                        <a:rPr b="1" lang="en-US">
                          <a:solidFill>
                            <a:srgbClr val="B6A479"/>
                          </a:solidFill>
                        </a:rPr>
                        <a:t>5</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rPr lang="en-US" u="sng">
                          <a:solidFill>
                            <a:srgbClr val="4C3282"/>
                          </a:solidFill>
                          <a:latin typeface="Quattrocento Sans"/>
                          <a:ea typeface="Quattrocento Sans"/>
                          <a:cs typeface="Quattrocento Sans"/>
                          <a:sym typeface="Quattrocento Sans"/>
                        </a:rPr>
                        <a:t>5</a:t>
                      </a:r>
                      <a:r>
                        <a:rPr lang="en-US">
                          <a:solidFill>
                            <a:srgbClr val="4C3282"/>
                          </a:solidFill>
                          <a:latin typeface="Quattrocento Sans"/>
                          <a:ea typeface="Quattrocento Sans"/>
                          <a:cs typeface="Quattrocento Sans"/>
                          <a:sym typeface="Quattrocento Sans"/>
                        </a:rPr>
                        <a:t>002, </a:t>
                      </a:r>
                      <a:r>
                        <a:rPr lang="en-US" u="sng">
                          <a:solidFill>
                            <a:srgbClr val="4C3282"/>
                          </a:solidFill>
                          <a:latin typeface="Quattrocento Sans"/>
                          <a:ea typeface="Quattrocento Sans"/>
                          <a:cs typeface="Quattrocento Sans"/>
                          <a:sym typeface="Quattrocento Sans"/>
                        </a:rPr>
                        <a:t>5</a:t>
                      </a:r>
                      <a:r>
                        <a:rPr lang="en-US">
                          <a:solidFill>
                            <a:srgbClr val="4C3282"/>
                          </a:solidFill>
                          <a:latin typeface="Quattrocento Sans"/>
                          <a:ea typeface="Quattrocento Sans"/>
                          <a:cs typeface="Quattrocento Sans"/>
                          <a:sym typeface="Quattrocento Sans"/>
                        </a:rPr>
                        <a:t>532</a:t>
                      </a:r>
                      <a:endParaRPr>
                        <a:solidFill>
                          <a:srgbClr val="4C3282"/>
                        </a:solidFill>
                        <a:latin typeface="Quattrocento Sans"/>
                        <a:ea typeface="Quattrocento Sans"/>
                        <a:cs typeface="Quattrocento Sans"/>
                        <a:sym typeface="Quattrocento Sans"/>
                      </a:endParaRPr>
                    </a:p>
                  </a:txBody>
                  <a:tcPr marT="91425" marB="91425" marR="91425" marL="91425" anchor="ctr"/>
                </a:tc>
              </a:tr>
              <a:tr h="330250">
                <a:tc>
                  <a:txBody>
                    <a:bodyPr/>
                    <a:lstStyle/>
                    <a:p>
                      <a:pPr indent="0" lvl="0" marL="0" rtl="0" algn="r">
                        <a:spcBef>
                          <a:spcPts val="0"/>
                        </a:spcBef>
                        <a:spcAft>
                          <a:spcPts val="0"/>
                        </a:spcAft>
                        <a:buNone/>
                      </a:pPr>
                      <a:r>
                        <a:rPr b="1" lang="en-US">
                          <a:solidFill>
                            <a:srgbClr val="B6A479"/>
                          </a:solidFill>
                        </a:rPr>
                        <a:t>6</a:t>
                      </a:r>
                      <a:endParaRPr b="1">
                        <a:solidFill>
                          <a:srgbClr val="B6A479"/>
                        </a:solidFill>
                      </a:endParaRPr>
                    </a:p>
                  </a:txBody>
                  <a:tcPr marT="91425" marB="91425" marR="91425" marL="91425" anchor="ctr"/>
                </a:tc>
                <a:tc>
                  <a:txBody>
                    <a:bodyPr/>
                    <a:lstStyle/>
                    <a:p>
                      <a:pPr indent="0" lvl="0" marL="0" rtl="0" algn="l">
                        <a:spcBef>
                          <a:spcPts val="0"/>
                        </a:spcBef>
                        <a:spcAft>
                          <a:spcPts val="0"/>
                        </a:spcAft>
                        <a:buClr>
                          <a:schemeClr val="dk1"/>
                        </a:buClr>
                        <a:buSzPts val="1100"/>
                        <a:buFont typeface="Arial"/>
                        <a:buNone/>
                      </a:pPr>
                      <a:r>
                        <a:rPr lang="en-US" u="sng">
                          <a:solidFill>
                            <a:srgbClr val="4C3282"/>
                          </a:solidFill>
                          <a:latin typeface="Quattrocento Sans"/>
                          <a:ea typeface="Quattrocento Sans"/>
                          <a:cs typeface="Quattrocento Sans"/>
                          <a:sym typeface="Quattrocento Sans"/>
                        </a:rPr>
                        <a:t>6</a:t>
                      </a:r>
                      <a:r>
                        <a:rPr lang="en-US">
                          <a:solidFill>
                            <a:srgbClr val="4C3282"/>
                          </a:solidFill>
                          <a:latin typeface="Quattrocento Sans"/>
                          <a:ea typeface="Quattrocento Sans"/>
                          <a:cs typeface="Quattrocento Sans"/>
                          <a:sym typeface="Quattrocento Sans"/>
                        </a:rPr>
                        <a:t>746</a:t>
                      </a:r>
                      <a:endParaRPr>
                        <a:solidFill>
                          <a:srgbClr val="4C3282"/>
                        </a:solidFill>
                        <a:latin typeface="Quattrocento Sans"/>
                        <a:ea typeface="Quattrocento Sans"/>
                        <a:cs typeface="Quattrocento Sans"/>
                        <a:sym typeface="Quattrocento Sans"/>
                      </a:endParaRPr>
                    </a:p>
                  </a:txBody>
                  <a:tcPr marT="91425" marB="91425" marR="91425" marL="91425" anchor="ctr"/>
                </a:tc>
              </a:tr>
              <a:tr h="508100">
                <a:tc>
                  <a:txBody>
                    <a:bodyPr/>
                    <a:lstStyle/>
                    <a:p>
                      <a:pPr indent="0" lvl="0" marL="0" rtl="0" algn="r">
                        <a:spcBef>
                          <a:spcPts val="0"/>
                        </a:spcBef>
                        <a:spcAft>
                          <a:spcPts val="0"/>
                        </a:spcAft>
                        <a:buNone/>
                      </a:pPr>
                      <a:r>
                        <a:rPr b="1" lang="en-US">
                          <a:solidFill>
                            <a:srgbClr val="B6A479"/>
                          </a:solidFill>
                        </a:rPr>
                        <a:t>7</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rPr lang="en-US" u="sng">
                          <a:solidFill>
                            <a:srgbClr val="4C3282"/>
                          </a:solidFill>
                          <a:latin typeface="Quattrocento Sans"/>
                          <a:ea typeface="Quattrocento Sans"/>
                          <a:cs typeface="Quattrocento Sans"/>
                          <a:sym typeface="Quattrocento Sans"/>
                        </a:rPr>
                        <a:t>7</a:t>
                      </a:r>
                      <a:r>
                        <a:rPr lang="en-US">
                          <a:solidFill>
                            <a:srgbClr val="4C3282"/>
                          </a:solidFill>
                          <a:latin typeface="Quattrocento Sans"/>
                          <a:ea typeface="Quattrocento Sans"/>
                          <a:cs typeface="Quattrocento Sans"/>
                          <a:sym typeface="Quattrocento Sans"/>
                        </a:rPr>
                        <a:t>403, </a:t>
                      </a:r>
                      <a:r>
                        <a:rPr lang="en-US" u="sng">
                          <a:solidFill>
                            <a:srgbClr val="4C3282"/>
                          </a:solidFill>
                          <a:latin typeface="Quattrocento Sans"/>
                          <a:ea typeface="Quattrocento Sans"/>
                          <a:cs typeface="Quattrocento Sans"/>
                          <a:sym typeface="Quattrocento Sans"/>
                        </a:rPr>
                        <a:t>7</a:t>
                      </a:r>
                      <a:r>
                        <a:rPr lang="en-US">
                          <a:solidFill>
                            <a:srgbClr val="4C3282"/>
                          </a:solidFill>
                          <a:latin typeface="Quattrocento Sans"/>
                          <a:ea typeface="Quattrocento Sans"/>
                          <a:cs typeface="Quattrocento Sans"/>
                          <a:sym typeface="Quattrocento Sans"/>
                        </a:rPr>
                        <a:t>625 </a:t>
                      </a:r>
                      <a:endParaRPr>
                        <a:solidFill>
                          <a:srgbClr val="4C3282"/>
                        </a:solidFill>
                        <a:latin typeface="Quattrocento Sans"/>
                        <a:ea typeface="Quattrocento Sans"/>
                        <a:cs typeface="Quattrocento Sans"/>
                        <a:sym typeface="Quattrocento Sans"/>
                      </a:endParaRPr>
                    </a:p>
                  </a:txBody>
                  <a:tcPr marT="91425" marB="91425" marR="91425" marL="91425" anchor="ctr"/>
                </a:tc>
              </a:tr>
              <a:tr h="330250">
                <a:tc>
                  <a:txBody>
                    <a:bodyPr/>
                    <a:lstStyle/>
                    <a:p>
                      <a:pPr indent="0" lvl="0" marL="0" rtl="0" algn="r">
                        <a:spcBef>
                          <a:spcPts val="0"/>
                        </a:spcBef>
                        <a:spcAft>
                          <a:spcPts val="0"/>
                        </a:spcAft>
                        <a:buNone/>
                      </a:pPr>
                      <a:r>
                        <a:rPr b="1" lang="en-US">
                          <a:solidFill>
                            <a:srgbClr val="B6A479"/>
                          </a:solidFill>
                        </a:rPr>
                        <a:t>8</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t/>
                      </a:r>
                      <a:endParaRPr>
                        <a:solidFill>
                          <a:srgbClr val="4C3282"/>
                        </a:solidFill>
                        <a:latin typeface="Quattrocento Sans"/>
                        <a:ea typeface="Quattrocento Sans"/>
                        <a:cs typeface="Quattrocento Sans"/>
                        <a:sym typeface="Quattrocento Sans"/>
                      </a:endParaRPr>
                    </a:p>
                  </a:txBody>
                  <a:tcPr marT="91425" marB="91425" marR="91425" marL="91425" anchor="ctr"/>
                </a:tc>
              </a:tr>
              <a:tr h="330250">
                <a:tc>
                  <a:txBody>
                    <a:bodyPr/>
                    <a:lstStyle/>
                    <a:p>
                      <a:pPr indent="0" lvl="0" marL="0" rtl="0" algn="r">
                        <a:spcBef>
                          <a:spcPts val="0"/>
                        </a:spcBef>
                        <a:spcAft>
                          <a:spcPts val="0"/>
                        </a:spcAft>
                        <a:buNone/>
                      </a:pPr>
                      <a:r>
                        <a:rPr b="1" lang="en-US">
                          <a:solidFill>
                            <a:srgbClr val="B6A479"/>
                          </a:solidFill>
                        </a:rPr>
                        <a:t>9</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t/>
                      </a:r>
                      <a:endParaRPr>
                        <a:solidFill>
                          <a:srgbClr val="4C3282"/>
                        </a:solidFill>
                        <a:latin typeface="Quattrocento Sans"/>
                        <a:ea typeface="Quattrocento Sans"/>
                        <a:cs typeface="Quattrocento Sans"/>
                        <a:sym typeface="Quattrocento Sans"/>
                      </a:endParaRPr>
                    </a:p>
                  </a:txBody>
                  <a:tcPr marT="91425" marB="91425" marR="91425" marL="91425" anchor="ctr"/>
                </a:tc>
              </a:tr>
            </a:tbl>
          </a:graphicData>
        </a:graphic>
      </p:graphicFrame>
      <p:sp>
        <p:nvSpPr>
          <p:cNvPr id="155" name="Google Shape;155;p21"/>
          <p:cNvSpPr txBox="1"/>
          <p:nvPr/>
        </p:nvSpPr>
        <p:spPr>
          <a:xfrm>
            <a:off x="1337250" y="1809775"/>
            <a:ext cx="89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Quattrocento Sans"/>
                <a:ea typeface="Quattrocento Sans"/>
                <a:cs typeface="Quattrocento Sans"/>
                <a:sym typeface="Quattrocento Sans"/>
              </a:rPr>
              <a:t>Bucket</a:t>
            </a:r>
            <a:endParaRPr b="1">
              <a:latin typeface="Quattrocento Sans"/>
              <a:ea typeface="Quattrocento Sans"/>
              <a:cs typeface="Quattrocento Sans"/>
              <a:sym typeface="Quattrocento Sans"/>
            </a:endParaRPr>
          </a:p>
        </p:txBody>
      </p:sp>
      <p:sp>
        <p:nvSpPr>
          <p:cNvPr id="156" name="Google Shape;156;p21"/>
          <p:cNvSpPr txBox="1"/>
          <p:nvPr/>
        </p:nvSpPr>
        <p:spPr>
          <a:xfrm>
            <a:off x="5418000" y="1581175"/>
            <a:ext cx="89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Quattrocento Sans"/>
                <a:ea typeface="Quattrocento Sans"/>
                <a:cs typeface="Quattrocento Sans"/>
                <a:sym typeface="Quattrocento Sans"/>
              </a:rPr>
              <a:t>Radix</a:t>
            </a:r>
            <a:endParaRPr b="1">
              <a:latin typeface="Quattrocento Sans"/>
              <a:ea typeface="Quattrocento Sans"/>
              <a:cs typeface="Quattrocento Sans"/>
              <a:sym typeface="Quattrocento Sans"/>
            </a:endParaRPr>
          </a:p>
        </p:txBody>
      </p:sp>
      <p:sp>
        <p:nvSpPr>
          <p:cNvPr id="157" name="Google Shape;157;p21"/>
          <p:cNvSpPr txBox="1"/>
          <p:nvPr/>
        </p:nvSpPr>
        <p:spPr>
          <a:xfrm>
            <a:off x="1355900" y="2085025"/>
            <a:ext cx="3306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Quattrocento Sans"/>
                <a:ea typeface="Quattrocento Sans"/>
                <a:cs typeface="Quattrocento Sans"/>
                <a:sym typeface="Quattrocento Sans"/>
              </a:rPr>
              <a:t>1 scatter to buckets, perform insertion on each bucket, gather buckets</a:t>
            </a:r>
            <a:endParaRPr>
              <a:latin typeface="Quattrocento Sans"/>
              <a:ea typeface="Quattrocento Sans"/>
              <a:cs typeface="Quattrocento Sans"/>
              <a:sym typeface="Quattrocento Sans"/>
            </a:endParaRPr>
          </a:p>
        </p:txBody>
      </p:sp>
      <p:sp>
        <p:nvSpPr>
          <p:cNvPr id="158" name="Google Shape;158;p21"/>
          <p:cNvSpPr txBox="1"/>
          <p:nvPr/>
        </p:nvSpPr>
        <p:spPr>
          <a:xfrm>
            <a:off x="5406250" y="1981375"/>
            <a:ext cx="650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Quattrocento Sans"/>
                <a:ea typeface="Quattrocento Sans"/>
                <a:cs typeface="Quattrocento Sans"/>
                <a:sym typeface="Quattrocento Sans"/>
              </a:rPr>
              <a:t>4 phases of scatter from list to buckets based on each digit </a:t>
            </a:r>
            <a:r>
              <a:rPr lang="en-US">
                <a:latin typeface="Quattrocento Sans"/>
                <a:ea typeface="Quattrocento Sans"/>
                <a:cs typeface="Quattrocento Sans"/>
                <a:sym typeface="Quattrocento Sans"/>
              </a:rPr>
              <a:t>place</a:t>
            </a:r>
            <a:r>
              <a:rPr lang="en-US">
                <a:latin typeface="Quattrocento Sans"/>
                <a:ea typeface="Quattrocento Sans"/>
                <a:cs typeface="Quattrocento Sans"/>
                <a:sym typeface="Quattrocento Sans"/>
              </a:rPr>
              <a:t> in the entries</a:t>
            </a:r>
            <a:endParaRPr>
              <a:latin typeface="Quattrocento Sans"/>
              <a:ea typeface="Quattrocento Sans"/>
              <a:cs typeface="Quattrocento Sans"/>
              <a:sym typeface="Quattrocento Sans"/>
            </a:endParaRPr>
          </a:p>
        </p:txBody>
      </p:sp>
      <p:sp>
        <p:nvSpPr>
          <p:cNvPr id="159" name="Google Shape;159;p21"/>
          <p:cNvSpPr txBox="1"/>
          <p:nvPr/>
        </p:nvSpPr>
        <p:spPr>
          <a:xfrm>
            <a:off x="9788325" y="73875"/>
            <a:ext cx="2281800" cy="1508400"/>
          </a:xfrm>
          <a:prstGeom prst="rect">
            <a:avLst/>
          </a:prstGeom>
          <a:solidFill>
            <a:srgbClr val="4C3282"/>
          </a:solidFill>
          <a:ln cap="flat" cmpd="sng" w="2857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US" sz="1700">
                <a:solidFill>
                  <a:srgbClr val="FFFFFF"/>
                </a:solidFill>
                <a:latin typeface="Quattrocento Sans"/>
                <a:ea typeface="Quattrocento Sans"/>
                <a:cs typeface="Quattrocento Sans"/>
                <a:sym typeface="Quattrocento Sans"/>
              </a:rPr>
              <a:t>Answer the Warm Up:</a:t>
            </a:r>
            <a:endParaRPr sz="1700">
              <a:solidFill>
                <a:srgbClr val="FFFFFF"/>
              </a:solidFill>
              <a:latin typeface="Quattrocento Sans"/>
              <a:ea typeface="Quattrocento Sans"/>
              <a:cs typeface="Quattrocento Sans"/>
              <a:sym typeface="Quattrocento Sans"/>
            </a:endParaRPr>
          </a:p>
          <a:p>
            <a:pPr indent="0" lvl="0" marL="0" rtl="0" algn="ctr">
              <a:spcBef>
                <a:spcPts val="0"/>
              </a:spcBef>
              <a:spcAft>
                <a:spcPts val="0"/>
              </a:spcAft>
              <a:buNone/>
            </a:pPr>
            <a:r>
              <a:rPr lang="en-US" sz="1700" u="sng">
                <a:solidFill>
                  <a:srgbClr val="FFFFFF"/>
                </a:solidFill>
                <a:latin typeface="Quattrocento Sans"/>
                <a:ea typeface="Quattrocento Sans"/>
                <a:cs typeface="Quattrocento Sans"/>
                <a:sym typeface="Quattrocento Sans"/>
                <a:hlinkClick r:id="rId3">
                  <a:extLst>
                    <a:ext uri="{A12FA001-AC4F-418D-AE19-62706E023703}">
                      <ahyp:hlinkClr val="tx"/>
                    </a:ext>
                  </a:extLst>
                </a:hlinkClick>
              </a:rPr>
              <a:t>PollEv.com/champk</a:t>
            </a:r>
            <a:endParaRPr sz="700"/>
          </a:p>
          <a:p>
            <a:pPr indent="0" lvl="0" marL="0" rtl="0" algn="ctr">
              <a:spcBef>
                <a:spcPts val="0"/>
              </a:spcBef>
              <a:spcAft>
                <a:spcPts val="0"/>
              </a:spcAft>
              <a:buNone/>
            </a:pPr>
            <a:r>
              <a:t/>
            </a:r>
            <a:endParaRPr sz="700"/>
          </a:p>
          <a:p>
            <a:pPr indent="0" lvl="0" marL="0" rtl="0" algn="ctr">
              <a:spcBef>
                <a:spcPts val="0"/>
              </a:spcBef>
              <a:spcAft>
                <a:spcPts val="0"/>
              </a:spcAft>
              <a:buNone/>
            </a:pPr>
            <a:r>
              <a:t/>
            </a:r>
            <a:endParaRPr sz="700"/>
          </a:p>
          <a:p>
            <a:pPr indent="0" lvl="0" marL="0" rtl="0" algn="ctr">
              <a:spcBef>
                <a:spcPts val="0"/>
              </a:spcBef>
              <a:spcAft>
                <a:spcPts val="0"/>
              </a:spcAft>
              <a:buNone/>
            </a:pPr>
            <a:r>
              <a:t/>
            </a:r>
            <a:endParaRPr sz="700"/>
          </a:p>
          <a:p>
            <a:pPr indent="0" lvl="0" marL="0" rtl="0" algn="ctr">
              <a:spcBef>
                <a:spcPts val="0"/>
              </a:spcBef>
              <a:spcAft>
                <a:spcPts val="0"/>
              </a:spcAft>
              <a:buNone/>
            </a:pPr>
            <a:r>
              <a:t/>
            </a:r>
            <a:endParaRPr sz="700"/>
          </a:p>
          <a:p>
            <a:pPr indent="0" lvl="0" marL="0" rtl="0" algn="ctr">
              <a:spcBef>
                <a:spcPts val="0"/>
              </a:spcBef>
              <a:spcAft>
                <a:spcPts val="0"/>
              </a:spcAft>
              <a:buNone/>
            </a:pPr>
            <a:r>
              <a:t/>
            </a:r>
            <a:endParaRPr sz="700"/>
          </a:p>
          <a:p>
            <a:pPr indent="0" lvl="0" marL="0" rtl="0" algn="l">
              <a:spcBef>
                <a:spcPts val="0"/>
              </a:spcBef>
              <a:spcAft>
                <a:spcPts val="0"/>
              </a:spcAft>
              <a:buNone/>
            </a:pPr>
            <a:r>
              <a:t/>
            </a:r>
            <a:endParaRPr sz="1700">
              <a:solidFill>
                <a:srgbClr val="FFFFFF"/>
              </a:solidFill>
              <a:latin typeface="Quattrocento Sans"/>
              <a:ea typeface="Quattrocento Sans"/>
              <a:cs typeface="Quattrocento Sans"/>
              <a:sym typeface="Quattrocento Sans"/>
            </a:endParaRPr>
          </a:p>
        </p:txBody>
      </p:sp>
      <p:pic>
        <p:nvPicPr>
          <p:cNvPr id="160" name="Google Shape;160;p21"/>
          <p:cNvPicPr preferRelativeResize="0"/>
          <p:nvPr/>
        </p:nvPicPr>
        <p:blipFill>
          <a:blip r:embed="rId4">
            <a:alphaModFix/>
          </a:blip>
          <a:stretch>
            <a:fillRect/>
          </a:stretch>
        </p:blipFill>
        <p:spPr>
          <a:xfrm>
            <a:off x="10605224" y="794776"/>
            <a:ext cx="648000" cy="65442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9"/>
          <p:cNvSpPr txBox="1"/>
          <p:nvPr>
            <p:ph type="title"/>
          </p:nvPr>
        </p:nvSpPr>
        <p:spPr>
          <a:xfrm>
            <a:off x="415600" y="440967"/>
            <a:ext cx="11360700" cy="763500"/>
          </a:xfrm>
          <a:prstGeom prst="rect">
            <a:avLst/>
          </a:prstGeom>
        </p:spPr>
        <p:txBody>
          <a:bodyPr anchorCtr="0" anchor="ctr" bIns="44175" lIns="88375" spcFirstLastPara="1" rIns="88375" wrap="square" tIns="44175">
            <a:normAutofit/>
          </a:bodyPr>
          <a:lstStyle/>
          <a:p>
            <a:pPr indent="0" lvl="0" marL="0" rtl="0" algn="l">
              <a:spcBef>
                <a:spcPts val="0"/>
              </a:spcBef>
              <a:spcAft>
                <a:spcPts val="0"/>
              </a:spcAft>
              <a:buNone/>
            </a:pPr>
            <a:r>
              <a:rPr lang="en-US"/>
              <a:t>Bottom up and Reduce storage</a:t>
            </a:r>
            <a:endParaRPr/>
          </a:p>
        </p:txBody>
      </p:sp>
      <p:sp>
        <p:nvSpPr>
          <p:cNvPr id="330" name="Google Shape;330;p39"/>
          <p:cNvSpPr txBox="1"/>
          <p:nvPr>
            <p:ph idx="1" type="body"/>
          </p:nvPr>
        </p:nvSpPr>
        <p:spPr>
          <a:xfrm>
            <a:off x="415600" y="1489800"/>
            <a:ext cx="5266500" cy="3159000"/>
          </a:xfrm>
          <a:prstGeom prst="rect">
            <a:avLst/>
          </a:prstGeom>
          <a:ln cap="flat" cmpd="sng" w="9525">
            <a:solidFill>
              <a:srgbClr val="A48DD3"/>
            </a:solidFill>
            <a:prstDash val="solid"/>
            <a:round/>
            <a:headEnd len="sm" w="sm" type="none"/>
            <a:tailEnd len="sm" w="sm" type="none"/>
          </a:ln>
        </p:spPr>
        <p:txBody>
          <a:bodyPr anchorCtr="0" anchor="t" bIns="44175" lIns="44175" spcFirstLastPara="1" rIns="44175" wrap="square" tIns="44175">
            <a:noAutofit/>
          </a:bodyPr>
          <a:lstStyle/>
          <a:p>
            <a:pPr indent="0" lvl="0" marL="0" rtl="0" algn="l">
              <a:lnSpc>
                <a:spcPct val="95000"/>
              </a:lnSpc>
              <a:spcBef>
                <a:spcPts val="0"/>
              </a:spcBef>
              <a:spcAft>
                <a:spcPts val="0"/>
              </a:spcAft>
              <a:buSzPts val="523"/>
              <a:buNone/>
            </a:pPr>
            <a:r>
              <a:rPr lang="en-US" sz="1897">
                <a:solidFill>
                  <a:srgbClr val="000000"/>
                </a:solidFill>
                <a:latin typeface="Courier New"/>
                <a:ea typeface="Courier New"/>
                <a:cs typeface="Courier New"/>
                <a:sym typeface="Courier New"/>
              </a:rPr>
              <a:t>public </a:t>
            </a:r>
            <a:r>
              <a:rPr lang="en-US" sz="1897">
                <a:solidFill>
                  <a:srgbClr val="000000"/>
                </a:solidFill>
                <a:latin typeface="Courier New"/>
                <a:ea typeface="Courier New"/>
                <a:cs typeface="Courier New"/>
                <a:sym typeface="Courier New"/>
              </a:rPr>
              <a:t>int fib(int n) {</a:t>
            </a:r>
            <a:endParaRPr sz="1897">
              <a:solidFill>
                <a:srgbClr val="000000"/>
              </a:solidFill>
              <a:latin typeface="Courier New"/>
              <a:ea typeface="Courier New"/>
              <a:cs typeface="Courier New"/>
              <a:sym typeface="Courier New"/>
            </a:endParaRPr>
          </a:p>
          <a:p>
            <a:pPr indent="0" lvl="0" marL="0" rtl="0" algn="l">
              <a:lnSpc>
                <a:spcPct val="95000"/>
              </a:lnSpc>
              <a:spcBef>
                <a:spcPts val="0"/>
              </a:spcBef>
              <a:spcAft>
                <a:spcPts val="0"/>
              </a:spcAft>
              <a:buSzPts val="523"/>
              <a:buNone/>
            </a:pPr>
            <a:r>
              <a:rPr lang="en-US" sz="1897">
                <a:solidFill>
                  <a:srgbClr val="000000"/>
                </a:solidFill>
                <a:latin typeface="Courier New"/>
                <a:ea typeface="Courier New"/>
                <a:cs typeface="Courier New"/>
                <a:sym typeface="Courier New"/>
              </a:rPr>
              <a:t>   int a = 0, b = 1, c;</a:t>
            </a:r>
            <a:endParaRPr sz="1897">
              <a:solidFill>
                <a:srgbClr val="000000"/>
              </a:solidFill>
              <a:latin typeface="Courier New"/>
              <a:ea typeface="Courier New"/>
              <a:cs typeface="Courier New"/>
              <a:sym typeface="Courier New"/>
            </a:endParaRPr>
          </a:p>
          <a:p>
            <a:pPr indent="0" lvl="0" marL="0" rtl="0" algn="l">
              <a:lnSpc>
                <a:spcPct val="95000"/>
              </a:lnSpc>
              <a:spcBef>
                <a:spcPts val="0"/>
              </a:spcBef>
              <a:spcAft>
                <a:spcPts val="0"/>
              </a:spcAft>
              <a:buSzPts val="523"/>
              <a:buNone/>
            </a:pPr>
            <a:r>
              <a:rPr lang="en-US" sz="1897">
                <a:solidFill>
                  <a:srgbClr val="000000"/>
                </a:solidFill>
                <a:latin typeface="Courier New"/>
                <a:ea typeface="Courier New"/>
                <a:cs typeface="Courier New"/>
                <a:sym typeface="Courier New"/>
              </a:rPr>
              <a:t>   if (n == 0)</a:t>
            </a:r>
            <a:endParaRPr sz="1897">
              <a:solidFill>
                <a:srgbClr val="000000"/>
              </a:solidFill>
              <a:latin typeface="Courier New"/>
              <a:ea typeface="Courier New"/>
              <a:cs typeface="Courier New"/>
              <a:sym typeface="Courier New"/>
            </a:endParaRPr>
          </a:p>
          <a:p>
            <a:pPr indent="0" lvl="0" marL="0" rtl="0" algn="l">
              <a:lnSpc>
                <a:spcPct val="95000"/>
              </a:lnSpc>
              <a:spcBef>
                <a:spcPts val="0"/>
              </a:spcBef>
              <a:spcAft>
                <a:spcPts val="0"/>
              </a:spcAft>
              <a:buSzPts val="523"/>
              <a:buNone/>
            </a:pPr>
            <a:r>
              <a:rPr lang="en-US" sz="1897">
                <a:solidFill>
                  <a:srgbClr val="000000"/>
                </a:solidFill>
                <a:latin typeface="Courier New"/>
                <a:ea typeface="Courier New"/>
                <a:cs typeface="Courier New"/>
                <a:sym typeface="Courier New"/>
              </a:rPr>
              <a:t>      return a;</a:t>
            </a:r>
            <a:endParaRPr sz="1897">
              <a:solidFill>
                <a:srgbClr val="000000"/>
              </a:solidFill>
              <a:latin typeface="Courier New"/>
              <a:ea typeface="Courier New"/>
              <a:cs typeface="Courier New"/>
              <a:sym typeface="Courier New"/>
            </a:endParaRPr>
          </a:p>
          <a:p>
            <a:pPr indent="0" lvl="0" marL="0" rtl="0" algn="l">
              <a:lnSpc>
                <a:spcPct val="95000"/>
              </a:lnSpc>
              <a:spcBef>
                <a:spcPts val="0"/>
              </a:spcBef>
              <a:spcAft>
                <a:spcPts val="0"/>
              </a:spcAft>
              <a:buSzPts val="523"/>
              <a:buNone/>
            </a:pPr>
            <a:r>
              <a:rPr lang="en-US" sz="1897">
                <a:solidFill>
                  <a:srgbClr val="000000"/>
                </a:solidFill>
                <a:latin typeface="Courier New"/>
                <a:ea typeface="Courier New"/>
                <a:cs typeface="Courier New"/>
                <a:sym typeface="Courier New"/>
              </a:rPr>
              <a:t>   for (int i = 2; i &lt;= n; i++) {</a:t>
            </a:r>
            <a:endParaRPr sz="1897">
              <a:solidFill>
                <a:srgbClr val="000000"/>
              </a:solidFill>
              <a:latin typeface="Courier New"/>
              <a:ea typeface="Courier New"/>
              <a:cs typeface="Courier New"/>
              <a:sym typeface="Courier New"/>
            </a:endParaRPr>
          </a:p>
          <a:p>
            <a:pPr indent="0" lvl="0" marL="0" rtl="0" algn="l">
              <a:lnSpc>
                <a:spcPct val="95000"/>
              </a:lnSpc>
              <a:spcBef>
                <a:spcPts val="0"/>
              </a:spcBef>
              <a:spcAft>
                <a:spcPts val="0"/>
              </a:spcAft>
              <a:buSzPts val="523"/>
              <a:buNone/>
            </a:pPr>
            <a:r>
              <a:rPr lang="en-US" sz="1897">
                <a:solidFill>
                  <a:srgbClr val="000000"/>
                </a:solidFill>
                <a:latin typeface="Courier New"/>
                <a:ea typeface="Courier New"/>
                <a:cs typeface="Courier New"/>
                <a:sym typeface="Courier New"/>
              </a:rPr>
              <a:t>      c = a + b;</a:t>
            </a:r>
            <a:endParaRPr sz="1897">
              <a:solidFill>
                <a:srgbClr val="000000"/>
              </a:solidFill>
              <a:latin typeface="Courier New"/>
              <a:ea typeface="Courier New"/>
              <a:cs typeface="Courier New"/>
              <a:sym typeface="Courier New"/>
            </a:endParaRPr>
          </a:p>
          <a:p>
            <a:pPr indent="0" lvl="0" marL="0" rtl="0" algn="l">
              <a:lnSpc>
                <a:spcPct val="95000"/>
              </a:lnSpc>
              <a:spcBef>
                <a:spcPts val="0"/>
              </a:spcBef>
              <a:spcAft>
                <a:spcPts val="0"/>
              </a:spcAft>
              <a:buSzPts val="523"/>
              <a:buNone/>
            </a:pPr>
            <a:r>
              <a:rPr lang="en-US" sz="1897">
                <a:solidFill>
                  <a:srgbClr val="000000"/>
                </a:solidFill>
                <a:latin typeface="Courier New"/>
                <a:ea typeface="Courier New"/>
                <a:cs typeface="Courier New"/>
                <a:sym typeface="Courier New"/>
              </a:rPr>
              <a:t>      a = b;</a:t>
            </a:r>
            <a:endParaRPr sz="1897">
              <a:solidFill>
                <a:srgbClr val="000000"/>
              </a:solidFill>
              <a:latin typeface="Courier New"/>
              <a:ea typeface="Courier New"/>
              <a:cs typeface="Courier New"/>
              <a:sym typeface="Courier New"/>
            </a:endParaRPr>
          </a:p>
          <a:p>
            <a:pPr indent="0" lvl="0" marL="0" rtl="0" algn="l">
              <a:lnSpc>
                <a:spcPct val="95000"/>
              </a:lnSpc>
              <a:spcBef>
                <a:spcPts val="0"/>
              </a:spcBef>
              <a:spcAft>
                <a:spcPts val="0"/>
              </a:spcAft>
              <a:buSzPts val="523"/>
              <a:buNone/>
            </a:pPr>
            <a:r>
              <a:rPr lang="en-US" sz="1897">
                <a:solidFill>
                  <a:srgbClr val="000000"/>
                </a:solidFill>
                <a:latin typeface="Courier New"/>
                <a:ea typeface="Courier New"/>
                <a:cs typeface="Courier New"/>
                <a:sym typeface="Courier New"/>
              </a:rPr>
              <a:t>      b = c;</a:t>
            </a:r>
            <a:endParaRPr sz="1897">
              <a:solidFill>
                <a:srgbClr val="000000"/>
              </a:solidFill>
              <a:latin typeface="Courier New"/>
              <a:ea typeface="Courier New"/>
              <a:cs typeface="Courier New"/>
              <a:sym typeface="Courier New"/>
            </a:endParaRPr>
          </a:p>
          <a:p>
            <a:pPr indent="0" lvl="0" marL="0" rtl="0" algn="l">
              <a:lnSpc>
                <a:spcPct val="95000"/>
              </a:lnSpc>
              <a:spcBef>
                <a:spcPts val="0"/>
              </a:spcBef>
              <a:spcAft>
                <a:spcPts val="0"/>
              </a:spcAft>
              <a:buSzPts val="523"/>
              <a:buNone/>
            </a:pPr>
            <a:r>
              <a:rPr lang="en-US" sz="1897">
                <a:solidFill>
                  <a:srgbClr val="000000"/>
                </a:solidFill>
                <a:latin typeface="Courier New"/>
                <a:ea typeface="Courier New"/>
                <a:cs typeface="Courier New"/>
                <a:sym typeface="Courier New"/>
              </a:rPr>
              <a:t>   }</a:t>
            </a:r>
            <a:endParaRPr sz="1897">
              <a:solidFill>
                <a:srgbClr val="000000"/>
              </a:solidFill>
              <a:latin typeface="Courier New"/>
              <a:ea typeface="Courier New"/>
              <a:cs typeface="Courier New"/>
              <a:sym typeface="Courier New"/>
            </a:endParaRPr>
          </a:p>
          <a:p>
            <a:pPr indent="0" lvl="0" marL="0" rtl="0" algn="l">
              <a:lnSpc>
                <a:spcPct val="95000"/>
              </a:lnSpc>
              <a:spcBef>
                <a:spcPts val="0"/>
              </a:spcBef>
              <a:spcAft>
                <a:spcPts val="0"/>
              </a:spcAft>
              <a:buSzPts val="523"/>
              <a:buNone/>
            </a:pPr>
            <a:r>
              <a:rPr lang="en-US" sz="1897">
                <a:solidFill>
                  <a:srgbClr val="000000"/>
                </a:solidFill>
                <a:latin typeface="Courier New"/>
                <a:ea typeface="Courier New"/>
                <a:cs typeface="Courier New"/>
                <a:sym typeface="Courier New"/>
              </a:rPr>
              <a:t>   return b;</a:t>
            </a:r>
            <a:endParaRPr sz="1897">
              <a:solidFill>
                <a:srgbClr val="000000"/>
              </a:solidFill>
              <a:latin typeface="Courier New"/>
              <a:ea typeface="Courier New"/>
              <a:cs typeface="Courier New"/>
              <a:sym typeface="Courier New"/>
            </a:endParaRPr>
          </a:p>
          <a:p>
            <a:pPr indent="0" lvl="0" marL="0" rtl="0" algn="l">
              <a:lnSpc>
                <a:spcPct val="95000"/>
              </a:lnSpc>
              <a:spcBef>
                <a:spcPts val="0"/>
              </a:spcBef>
              <a:spcAft>
                <a:spcPts val="0"/>
              </a:spcAft>
              <a:buSzPts val="523"/>
              <a:buNone/>
            </a:pPr>
            <a:r>
              <a:rPr lang="en-US" sz="1897">
                <a:solidFill>
                  <a:srgbClr val="000000"/>
                </a:solidFill>
                <a:latin typeface="Courier New"/>
                <a:ea typeface="Courier New"/>
                <a:cs typeface="Courier New"/>
                <a:sym typeface="Courier New"/>
              </a:rPr>
              <a:t>}</a:t>
            </a:r>
            <a:endParaRPr sz="1897">
              <a:solidFill>
                <a:srgbClr val="000000"/>
              </a:solidFill>
              <a:latin typeface="Courier New"/>
              <a:ea typeface="Courier New"/>
              <a:cs typeface="Courier New"/>
              <a:sym typeface="Courier New"/>
            </a:endParaRPr>
          </a:p>
        </p:txBody>
      </p:sp>
      <p:pic>
        <p:nvPicPr>
          <p:cNvPr id="331" name="Google Shape;331;p39"/>
          <p:cNvPicPr preferRelativeResize="0"/>
          <p:nvPr/>
        </p:nvPicPr>
        <p:blipFill>
          <a:blip r:embed="rId3">
            <a:alphaModFix/>
          </a:blip>
          <a:stretch>
            <a:fillRect/>
          </a:stretch>
        </p:blipFill>
        <p:spPr>
          <a:xfrm>
            <a:off x="3567558" y="3335142"/>
            <a:ext cx="3042791" cy="3042791"/>
          </a:xfrm>
          <a:prstGeom prst="rect">
            <a:avLst/>
          </a:prstGeom>
          <a:noFill/>
          <a:ln>
            <a:noFill/>
          </a:ln>
        </p:spPr>
      </p:pic>
      <p:sp>
        <p:nvSpPr>
          <p:cNvPr id="332" name="Google Shape;332;p39"/>
          <p:cNvSpPr txBox="1"/>
          <p:nvPr/>
        </p:nvSpPr>
        <p:spPr>
          <a:xfrm>
            <a:off x="3911500" y="5916225"/>
            <a:ext cx="3507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Quattrocento Sans"/>
                <a:ea typeface="Quattrocento Sans"/>
                <a:cs typeface="Quattrocento Sans"/>
                <a:sym typeface="Quattrocento Sans"/>
              </a:rPr>
              <a:t>MEGA </a:t>
            </a:r>
            <a:r>
              <a:rPr lang="en-US" sz="1800">
                <a:solidFill>
                  <a:schemeClr val="dk1"/>
                </a:solidFill>
                <a:latin typeface="Quattrocento Sans"/>
                <a:ea typeface="Quattrocento Sans"/>
                <a:cs typeface="Quattrocento Sans"/>
                <a:sym typeface="Quattrocento Sans"/>
              </a:rPr>
              <a:t>Optimized solution</a:t>
            </a:r>
            <a:endParaRPr sz="1800">
              <a:solidFill>
                <a:schemeClr val="dk1"/>
              </a:solidFill>
              <a:latin typeface="Quattrocento Sans"/>
              <a:ea typeface="Quattrocento Sans"/>
              <a:cs typeface="Quattrocento Sans"/>
              <a:sym typeface="Quattrocento Sans"/>
            </a:endParaRPr>
          </a:p>
        </p:txBody>
      </p:sp>
      <p:sp>
        <p:nvSpPr>
          <p:cNvPr id="333" name="Google Shape;333;p39"/>
          <p:cNvSpPr txBox="1"/>
          <p:nvPr/>
        </p:nvSpPr>
        <p:spPr>
          <a:xfrm>
            <a:off x="6610350" y="1489800"/>
            <a:ext cx="49677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solidFill>
                  <a:schemeClr val="dk1"/>
                </a:solidFill>
                <a:latin typeface="Quattrocento Sans"/>
                <a:ea typeface="Quattrocento Sans"/>
                <a:cs typeface="Quattrocento Sans"/>
                <a:sym typeface="Quattrocento Sans"/>
              </a:rPr>
              <a:t>Recognize you only need the two most recent calculations for the final result</a:t>
            </a:r>
            <a:endParaRPr sz="26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2600">
                <a:solidFill>
                  <a:schemeClr val="dk1"/>
                </a:solidFill>
                <a:latin typeface="Quattrocento Sans"/>
                <a:ea typeface="Quattrocento Sans"/>
                <a:cs typeface="Quattrocento Sans"/>
                <a:sym typeface="Quattrocento Sans"/>
              </a:rPr>
              <a:t>Allow your code to “forget” previous calculations when no longer needed</a:t>
            </a:r>
            <a:endParaRPr sz="26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0"/>
          <p:cNvSpPr txBox="1"/>
          <p:nvPr/>
        </p:nvSpPr>
        <p:spPr>
          <a:xfrm>
            <a:off x="1870000" y="2136800"/>
            <a:ext cx="7257600" cy="2824500"/>
          </a:xfrm>
          <a:prstGeom prst="rect">
            <a:avLst/>
          </a:prstGeom>
          <a:noFill/>
          <a:ln>
            <a:noFill/>
          </a:ln>
        </p:spPr>
        <p:txBody>
          <a:bodyPr anchorCtr="0" anchor="t" bIns="45700" lIns="45700" spcFirstLastPara="1" rIns="45700" wrap="square" tIns="45700">
            <a:spAutoFit/>
          </a:bodyPr>
          <a:lstStyle/>
          <a:p>
            <a:pPr indent="0" lvl="0" marL="0" rtl="0" algn="l">
              <a:lnSpc>
                <a:spcPct val="90000"/>
              </a:lnSpc>
              <a:spcBef>
                <a:spcPts val="600"/>
              </a:spcBef>
              <a:spcAft>
                <a:spcPts val="0"/>
              </a:spcAft>
              <a:buNone/>
            </a:pPr>
            <a:r>
              <a:rPr lang="en-US" sz="3500">
                <a:solidFill>
                  <a:srgbClr val="888888"/>
                </a:solidFill>
                <a:highlight>
                  <a:srgbClr val="FFFFFF"/>
                </a:highlight>
                <a:latin typeface="Quattrocento Sans"/>
                <a:ea typeface="Quattrocento Sans"/>
                <a:cs typeface="Quattrocento Sans"/>
                <a:sym typeface="Quattrocento Sans"/>
              </a:rPr>
              <a:t>Intro to Dynamic Programming</a:t>
            </a:r>
            <a:endParaRPr sz="3500">
              <a:solidFill>
                <a:srgbClr val="888888"/>
              </a:solidFill>
              <a:highlight>
                <a:srgbClr val="FFFFFF"/>
              </a:highlight>
              <a:latin typeface="Quattrocento Sans"/>
              <a:ea typeface="Quattrocento Sans"/>
              <a:cs typeface="Quattrocento Sans"/>
              <a:sym typeface="Quattrocento Sans"/>
            </a:endParaRPr>
          </a:p>
          <a:p>
            <a:pPr indent="0" lvl="0" marL="0" rtl="0" algn="l">
              <a:lnSpc>
                <a:spcPct val="90000"/>
              </a:lnSpc>
              <a:spcBef>
                <a:spcPts val="600"/>
              </a:spcBef>
              <a:spcAft>
                <a:spcPts val="0"/>
              </a:spcAft>
              <a:buNone/>
            </a:pPr>
            <a:r>
              <a:rPr lang="en-US" sz="3500">
                <a:solidFill>
                  <a:srgbClr val="888888"/>
                </a:solidFill>
                <a:highlight>
                  <a:srgbClr val="FFFFFF"/>
                </a:highlight>
                <a:latin typeface="Quattrocento Sans"/>
                <a:ea typeface="Quattrocento Sans"/>
                <a:cs typeface="Quattrocento Sans"/>
                <a:sym typeface="Quattrocento Sans"/>
              </a:rPr>
              <a:t>Fibonacci Problem</a:t>
            </a:r>
            <a:endParaRPr sz="3500">
              <a:solidFill>
                <a:srgbClr val="888888"/>
              </a:solidFill>
              <a:highlight>
                <a:srgbClr val="FFFFFF"/>
              </a:highlight>
              <a:latin typeface="Quattrocento Sans"/>
              <a:ea typeface="Quattrocento Sans"/>
              <a:cs typeface="Quattrocento Sans"/>
              <a:sym typeface="Quattrocento Sans"/>
            </a:endParaRPr>
          </a:p>
          <a:p>
            <a:pPr indent="0" lvl="0" marL="0" rtl="0" algn="l">
              <a:lnSpc>
                <a:spcPct val="90000"/>
              </a:lnSpc>
              <a:spcBef>
                <a:spcPts val="600"/>
              </a:spcBef>
              <a:spcAft>
                <a:spcPts val="0"/>
              </a:spcAft>
              <a:buNone/>
            </a:pPr>
            <a:r>
              <a:rPr lang="en-US" sz="3500">
                <a:solidFill>
                  <a:schemeClr val="dk1"/>
                </a:solidFill>
                <a:highlight>
                  <a:srgbClr val="FFFFFF"/>
                </a:highlight>
                <a:latin typeface="Quattrocento Sans"/>
                <a:ea typeface="Quattrocento Sans"/>
                <a:cs typeface="Quattrocento Sans"/>
                <a:sym typeface="Quattrocento Sans"/>
              </a:rPr>
              <a:t>Staircase Problem</a:t>
            </a:r>
            <a:endParaRPr sz="3500">
              <a:solidFill>
                <a:schemeClr val="dk1"/>
              </a:solidFill>
              <a:highlight>
                <a:srgbClr val="FFFFFF"/>
              </a:highlight>
              <a:latin typeface="Quattrocento Sans"/>
              <a:ea typeface="Quattrocento Sans"/>
              <a:cs typeface="Quattrocento Sans"/>
              <a:sym typeface="Quattrocento Sans"/>
            </a:endParaRPr>
          </a:p>
          <a:p>
            <a:pPr indent="0" lvl="0" marL="0" rtl="0" algn="l">
              <a:lnSpc>
                <a:spcPct val="90000"/>
              </a:lnSpc>
              <a:spcBef>
                <a:spcPts val="600"/>
              </a:spcBef>
              <a:spcAft>
                <a:spcPts val="0"/>
              </a:spcAft>
              <a:buNone/>
            </a:pPr>
            <a:r>
              <a:rPr lang="en-US" sz="3500">
                <a:solidFill>
                  <a:srgbClr val="888888"/>
                </a:solidFill>
                <a:highlight>
                  <a:srgbClr val="FFFFFF"/>
                </a:highlight>
                <a:latin typeface="Quattrocento Sans"/>
                <a:ea typeface="Quattrocento Sans"/>
                <a:cs typeface="Quattrocento Sans"/>
                <a:sym typeface="Quattrocento Sans"/>
              </a:rPr>
              <a:t>Box Problem</a:t>
            </a:r>
            <a:endParaRPr sz="3500">
              <a:solidFill>
                <a:srgbClr val="888888"/>
              </a:solidFill>
              <a:highlight>
                <a:srgbClr val="FFFFFF"/>
              </a:highlight>
              <a:latin typeface="Quattrocento Sans"/>
              <a:ea typeface="Quattrocento Sans"/>
              <a:cs typeface="Quattrocento Sans"/>
              <a:sym typeface="Quattrocento Sans"/>
            </a:endParaRPr>
          </a:p>
          <a:p>
            <a:pPr indent="0" lvl="0" marL="0" rtl="0" algn="l">
              <a:lnSpc>
                <a:spcPct val="90000"/>
              </a:lnSpc>
              <a:spcBef>
                <a:spcPts val="600"/>
              </a:spcBef>
              <a:spcAft>
                <a:spcPts val="0"/>
              </a:spcAft>
              <a:buNone/>
            </a:pPr>
            <a:r>
              <a:rPr lang="en-US" sz="3500">
                <a:solidFill>
                  <a:srgbClr val="888888"/>
                </a:solidFill>
                <a:highlight>
                  <a:srgbClr val="FFFFFF"/>
                </a:highlight>
                <a:latin typeface="Quattrocento Sans"/>
                <a:ea typeface="Quattrocento Sans"/>
                <a:cs typeface="Quattrocento Sans"/>
                <a:sym typeface="Quattrocento Sans"/>
              </a:rPr>
              <a:t>Knapsack Problem</a:t>
            </a:r>
            <a:endParaRPr sz="3500">
              <a:solidFill>
                <a:srgbClr val="888888"/>
              </a:solidFill>
              <a:highlight>
                <a:srgbClr val="FFFFFF"/>
              </a:highlight>
              <a:latin typeface="Quattrocento Sans"/>
              <a:ea typeface="Quattrocento Sans"/>
              <a:cs typeface="Quattrocento Sans"/>
              <a:sym typeface="Quattrocento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1"/>
          <p:cNvSpPr txBox="1"/>
          <p:nvPr>
            <p:ph type="title"/>
          </p:nvPr>
        </p:nvSpPr>
        <p:spPr>
          <a:xfrm>
            <a:off x="491800" y="364767"/>
            <a:ext cx="11360700" cy="763500"/>
          </a:xfrm>
          <a:prstGeom prst="rect">
            <a:avLst/>
          </a:prstGeom>
        </p:spPr>
        <p:txBody>
          <a:bodyPr anchorCtr="0" anchor="ctr" bIns="44175" lIns="88375" spcFirstLastPara="1" rIns="88375" wrap="square" tIns="44175">
            <a:normAutofit/>
          </a:bodyPr>
          <a:lstStyle/>
          <a:p>
            <a:pPr indent="0" lvl="0" marL="0" rtl="0" algn="l">
              <a:spcBef>
                <a:spcPts val="0"/>
              </a:spcBef>
              <a:spcAft>
                <a:spcPts val="0"/>
              </a:spcAft>
              <a:buNone/>
            </a:pPr>
            <a:r>
              <a:rPr lang="en-US"/>
              <a:t>Question </a:t>
            </a:r>
            <a:endParaRPr/>
          </a:p>
        </p:txBody>
      </p:sp>
      <p:sp>
        <p:nvSpPr>
          <p:cNvPr id="344" name="Google Shape;344;p41"/>
          <p:cNvSpPr txBox="1"/>
          <p:nvPr>
            <p:ph idx="1" type="body"/>
          </p:nvPr>
        </p:nvSpPr>
        <p:spPr>
          <a:xfrm>
            <a:off x="896025" y="1536633"/>
            <a:ext cx="11360700" cy="2352000"/>
          </a:xfrm>
          <a:prstGeom prst="rect">
            <a:avLst/>
          </a:prstGeom>
        </p:spPr>
        <p:txBody>
          <a:bodyPr anchorCtr="0" anchor="t" bIns="44175" lIns="44175" spcFirstLastPara="1" rIns="44175" wrap="square" tIns="44175">
            <a:spAutoFit/>
          </a:bodyPr>
          <a:lstStyle/>
          <a:p>
            <a:pPr indent="0" lvl="0" marL="0" rtl="0" algn="l">
              <a:spcBef>
                <a:spcPts val="1200"/>
              </a:spcBef>
              <a:spcAft>
                <a:spcPts val="0"/>
              </a:spcAft>
              <a:buNone/>
            </a:pPr>
            <a:r>
              <a:rPr lang="en-US"/>
              <a:t>You are climbing a staircase. It takes </a:t>
            </a:r>
            <a:r>
              <a:rPr lang="en-US">
                <a:latin typeface="Courier New"/>
                <a:ea typeface="Courier New"/>
                <a:cs typeface="Courier New"/>
                <a:sym typeface="Courier New"/>
              </a:rPr>
              <a:t>n</a:t>
            </a:r>
            <a:r>
              <a:rPr lang="en-US"/>
              <a:t> steps to reach the top.</a:t>
            </a:r>
            <a:endParaRPr/>
          </a:p>
          <a:p>
            <a:pPr indent="0" lvl="0" marL="0" rtl="0" algn="l">
              <a:spcBef>
                <a:spcPts val="1200"/>
              </a:spcBef>
              <a:spcAft>
                <a:spcPts val="0"/>
              </a:spcAft>
              <a:buNone/>
            </a:pPr>
            <a:r>
              <a:rPr lang="en-US"/>
              <a:t>Each time you can either climb 1 or 2 steps. In how many distinct ways can you climb to the top?</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US">
                <a:solidFill>
                  <a:srgbClr val="674EA7"/>
                </a:solidFill>
              </a:rPr>
              <a:t>How can we solve this problem in the most optimized way?</a:t>
            </a:r>
            <a:endParaRPr>
              <a:solidFill>
                <a:srgbClr val="674EA7"/>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2"/>
          <p:cNvSpPr txBox="1"/>
          <p:nvPr>
            <p:ph type="title"/>
          </p:nvPr>
        </p:nvSpPr>
        <p:spPr>
          <a:xfrm>
            <a:off x="491800" y="364767"/>
            <a:ext cx="11360700" cy="763500"/>
          </a:xfrm>
          <a:prstGeom prst="rect">
            <a:avLst/>
          </a:prstGeom>
        </p:spPr>
        <p:txBody>
          <a:bodyPr anchorCtr="0" anchor="ctr" bIns="44175" lIns="88375" spcFirstLastPara="1" rIns="88375" wrap="square" tIns="44175">
            <a:normAutofit/>
          </a:bodyPr>
          <a:lstStyle/>
          <a:p>
            <a:pPr indent="0" lvl="0" marL="0" rtl="0" algn="l">
              <a:spcBef>
                <a:spcPts val="0"/>
              </a:spcBef>
              <a:spcAft>
                <a:spcPts val="0"/>
              </a:spcAft>
              <a:buNone/>
            </a:pPr>
            <a:r>
              <a:rPr lang="en-US"/>
              <a:t>Example</a:t>
            </a:r>
            <a:endParaRPr/>
          </a:p>
        </p:txBody>
      </p:sp>
      <p:sp>
        <p:nvSpPr>
          <p:cNvPr id="350" name="Google Shape;350;p42"/>
          <p:cNvSpPr txBox="1"/>
          <p:nvPr>
            <p:ph idx="1" type="body"/>
          </p:nvPr>
        </p:nvSpPr>
        <p:spPr>
          <a:xfrm>
            <a:off x="860000" y="1536633"/>
            <a:ext cx="11360700" cy="4937700"/>
          </a:xfrm>
          <a:prstGeom prst="rect">
            <a:avLst/>
          </a:prstGeom>
        </p:spPr>
        <p:txBody>
          <a:bodyPr anchorCtr="0" anchor="t" bIns="44175" lIns="44175" spcFirstLastPara="1" rIns="44175" wrap="square" tIns="44175">
            <a:spAutoFit/>
          </a:bodyPr>
          <a:lstStyle/>
          <a:p>
            <a:pPr indent="0" lvl="0" marL="0" rtl="0" algn="l">
              <a:spcBef>
                <a:spcPts val="1200"/>
              </a:spcBef>
              <a:spcAft>
                <a:spcPts val="0"/>
              </a:spcAft>
              <a:buNone/>
            </a:pPr>
            <a:r>
              <a:rPr lang="en-US" sz="2500"/>
              <a:t>Edge Case 1: </a:t>
            </a:r>
            <a:endParaRPr sz="2500"/>
          </a:p>
          <a:p>
            <a:pPr indent="0" lvl="0" marL="0" rtl="0" algn="l">
              <a:spcBef>
                <a:spcPts val="1200"/>
              </a:spcBef>
              <a:spcAft>
                <a:spcPts val="0"/>
              </a:spcAft>
              <a:buNone/>
            </a:pPr>
            <a:r>
              <a:rPr lang="en-US" sz="2500">
                <a:latin typeface="Courier New"/>
                <a:ea typeface="Courier New"/>
                <a:cs typeface="Courier New"/>
                <a:sym typeface="Courier New"/>
              </a:rPr>
              <a:t>n = 1; </a:t>
            </a:r>
            <a:endParaRPr sz="2500">
              <a:latin typeface="Courier New"/>
              <a:ea typeface="Courier New"/>
              <a:cs typeface="Courier New"/>
              <a:sym typeface="Courier New"/>
            </a:endParaRPr>
          </a:p>
          <a:p>
            <a:pPr indent="0" lvl="0" marL="0" rtl="0" algn="l">
              <a:spcBef>
                <a:spcPts val="1200"/>
              </a:spcBef>
              <a:spcAft>
                <a:spcPts val="0"/>
              </a:spcAft>
              <a:buNone/>
            </a:pPr>
            <a:r>
              <a:rPr lang="en-US" sz="2500">
                <a:latin typeface="Courier New"/>
                <a:ea typeface="Courier New"/>
                <a:cs typeface="Courier New"/>
                <a:sym typeface="Courier New"/>
              </a:rPr>
              <a:t>1) Take one step forward. </a:t>
            </a:r>
            <a:endParaRPr sz="2500">
              <a:latin typeface="Courier New"/>
              <a:ea typeface="Courier New"/>
              <a:cs typeface="Courier New"/>
              <a:sym typeface="Courier New"/>
            </a:endParaRPr>
          </a:p>
          <a:p>
            <a:pPr indent="0" lvl="0" marL="0" rtl="0" algn="l">
              <a:spcBef>
                <a:spcPts val="1200"/>
              </a:spcBef>
              <a:spcAft>
                <a:spcPts val="0"/>
              </a:spcAft>
              <a:buNone/>
            </a:pPr>
            <a:r>
              <a:rPr lang="en-US" sz="2500">
                <a:latin typeface="Courier New"/>
                <a:ea typeface="Courier New"/>
                <a:cs typeface="Courier New"/>
                <a:sym typeface="Courier New"/>
              </a:rPr>
              <a:t>Output = 1</a:t>
            </a:r>
            <a:endParaRPr sz="2500">
              <a:latin typeface="Courier New"/>
              <a:ea typeface="Courier New"/>
              <a:cs typeface="Courier New"/>
              <a:sym typeface="Courier New"/>
            </a:endParaRPr>
          </a:p>
          <a:p>
            <a:pPr indent="0" lvl="0" marL="0" rtl="0" algn="l">
              <a:spcBef>
                <a:spcPts val="1200"/>
              </a:spcBef>
              <a:spcAft>
                <a:spcPts val="0"/>
              </a:spcAft>
              <a:buNone/>
            </a:pPr>
            <a:r>
              <a:t/>
            </a:r>
            <a:endParaRPr sz="2500">
              <a:latin typeface="Courier New"/>
              <a:ea typeface="Courier New"/>
              <a:cs typeface="Courier New"/>
              <a:sym typeface="Courier New"/>
            </a:endParaRPr>
          </a:p>
          <a:p>
            <a:pPr indent="0" lvl="0" marL="0" rtl="0" algn="l">
              <a:spcBef>
                <a:spcPts val="1200"/>
              </a:spcBef>
              <a:spcAft>
                <a:spcPts val="0"/>
              </a:spcAft>
              <a:buNone/>
            </a:pPr>
            <a:r>
              <a:rPr lang="en-US" sz="2500"/>
              <a:t>Edge Case 2: </a:t>
            </a:r>
            <a:endParaRPr sz="2500"/>
          </a:p>
          <a:p>
            <a:pPr indent="0" lvl="0" marL="0" rtl="0" algn="l">
              <a:spcBef>
                <a:spcPts val="1200"/>
              </a:spcBef>
              <a:spcAft>
                <a:spcPts val="0"/>
              </a:spcAft>
              <a:buNone/>
            </a:pPr>
            <a:r>
              <a:rPr lang="en-US" sz="2500">
                <a:latin typeface="Courier New"/>
                <a:ea typeface="Courier New"/>
                <a:cs typeface="Courier New"/>
                <a:sym typeface="Courier New"/>
              </a:rPr>
              <a:t>n = 2; </a:t>
            </a:r>
            <a:endParaRPr sz="2500">
              <a:latin typeface="Courier New"/>
              <a:ea typeface="Courier New"/>
              <a:cs typeface="Courier New"/>
              <a:sym typeface="Courier New"/>
            </a:endParaRPr>
          </a:p>
          <a:p>
            <a:pPr indent="0" lvl="0" marL="0" rtl="0" algn="l">
              <a:spcBef>
                <a:spcPts val="1200"/>
              </a:spcBef>
              <a:spcAft>
                <a:spcPts val="0"/>
              </a:spcAft>
              <a:buNone/>
            </a:pPr>
            <a:r>
              <a:rPr lang="en-US" sz="2500">
                <a:latin typeface="Courier New"/>
                <a:ea typeface="Courier New"/>
                <a:cs typeface="Courier New"/>
                <a:sym typeface="Courier New"/>
              </a:rPr>
              <a:t>1) 1 + 1 step </a:t>
            </a:r>
            <a:endParaRPr sz="2500">
              <a:latin typeface="Courier New"/>
              <a:ea typeface="Courier New"/>
              <a:cs typeface="Courier New"/>
              <a:sym typeface="Courier New"/>
            </a:endParaRPr>
          </a:p>
          <a:p>
            <a:pPr indent="0" lvl="0" marL="0" rtl="0" algn="l">
              <a:spcBef>
                <a:spcPts val="1200"/>
              </a:spcBef>
              <a:spcAft>
                <a:spcPts val="0"/>
              </a:spcAft>
              <a:buNone/>
            </a:pPr>
            <a:r>
              <a:rPr lang="en-US" sz="2500">
                <a:latin typeface="Courier New"/>
                <a:ea typeface="Courier New"/>
                <a:cs typeface="Courier New"/>
                <a:sym typeface="Courier New"/>
              </a:rPr>
              <a:t>2) 2 steps</a:t>
            </a:r>
            <a:endParaRPr sz="2500">
              <a:latin typeface="Courier New"/>
              <a:ea typeface="Courier New"/>
              <a:cs typeface="Courier New"/>
              <a:sym typeface="Courier New"/>
            </a:endParaRPr>
          </a:p>
          <a:p>
            <a:pPr indent="0" lvl="0" marL="0" rtl="0" algn="l">
              <a:spcBef>
                <a:spcPts val="1200"/>
              </a:spcBef>
              <a:spcAft>
                <a:spcPts val="0"/>
              </a:spcAft>
              <a:buNone/>
            </a:pPr>
            <a:r>
              <a:rPr lang="en-US" sz="2500">
                <a:latin typeface="Courier New"/>
                <a:ea typeface="Courier New"/>
                <a:cs typeface="Courier New"/>
                <a:sym typeface="Courier New"/>
              </a:rPr>
              <a:t>Output = 2</a:t>
            </a:r>
            <a:endParaRPr sz="2500">
              <a:latin typeface="Courier New"/>
              <a:ea typeface="Courier New"/>
              <a:cs typeface="Courier New"/>
              <a:sym typeface="Courier New"/>
            </a:endParaRPr>
          </a:p>
        </p:txBody>
      </p:sp>
      <p:sp>
        <p:nvSpPr>
          <p:cNvPr id="351" name="Google Shape;351;p42"/>
          <p:cNvSpPr txBox="1"/>
          <p:nvPr>
            <p:ph idx="1" type="body"/>
          </p:nvPr>
        </p:nvSpPr>
        <p:spPr>
          <a:xfrm>
            <a:off x="7216200" y="1536633"/>
            <a:ext cx="11360700" cy="3019800"/>
          </a:xfrm>
          <a:prstGeom prst="rect">
            <a:avLst/>
          </a:prstGeom>
        </p:spPr>
        <p:txBody>
          <a:bodyPr anchorCtr="0" anchor="t" bIns="44175" lIns="44175" spcFirstLastPara="1" rIns="44175" wrap="square" tIns="44175">
            <a:spAutoFit/>
          </a:bodyPr>
          <a:lstStyle/>
          <a:p>
            <a:pPr indent="0" lvl="0" marL="0" rtl="0" algn="l">
              <a:spcBef>
                <a:spcPts val="1200"/>
              </a:spcBef>
              <a:spcAft>
                <a:spcPts val="0"/>
              </a:spcAft>
              <a:buNone/>
            </a:pPr>
            <a:r>
              <a:rPr lang="en-US"/>
              <a:t>Middle Case:  </a:t>
            </a:r>
            <a:endParaRPr/>
          </a:p>
          <a:p>
            <a:pPr indent="0" lvl="0" marL="0" rtl="0" algn="l">
              <a:spcBef>
                <a:spcPts val="1200"/>
              </a:spcBef>
              <a:spcAft>
                <a:spcPts val="0"/>
              </a:spcAft>
              <a:buNone/>
            </a:pPr>
            <a:r>
              <a:rPr lang="en-US">
                <a:latin typeface="Courier New"/>
                <a:ea typeface="Courier New"/>
                <a:cs typeface="Courier New"/>
                <a:sym typeface="Courier New"/>
              </a:rPr>
              <a:t>n = 3; </a:t>
            </a:r>
            <a:endParaRPr>
              <a:latin typeface="Courier New"/>
              <a:ea typeface="Courier New"/>
              <a:cs typeface="Courier New"/>
              <a:sym typeface="Courier New"/>
            </a:endParaRPr>
          </a:p>
          <a:p>
            <a:pPr indent="0" lvl="0" marL="0" rtl="0" algn="l">
              <a:spcBef>
                <a:spcPts val="1200"/>
              </a:spcBef>
              <a:spcAft>
                <a:spcPts val="0"/>
              </a:spcAft>
              <a:buNone/>
            </a:pPr>
            <a:r>
              <a:rPr lang="en-US">
                <a:latin typeface="Courier New"/>
                <a:ea typeface="Courier New"/>
                <a:cs typeface="Courier New"/>
                <a:sym typeface="Courier New"/>
              </a:rPr>
              <a:t>1) 1 + 1 + 1 steps</a:t>
            </a:r>
            <a:endParaRPr>
              <a:latin typeface="Courier New"/>
              <a:ea typeface="Courier New"/>
              <a:cs typeface="Courier New"/>
              <a:sym typeface="Courier New"/>
            </a:endParaRPr>
          </a:p>
          <a:p>
            <a:pPr indent="0" lvl="0" marL="0" rtl="0" algn="l">
              <a:spcBef>
                <a:spcPts val="1200"/>
              </a:spcBef>
              <a:spcAft>
                <a:spcPts val="0"/>
              </a:spcAft>
              <a:buNone/>
            </a:pPr>
            <a:r>
              <a:rPr lang="en-US">
                <a:latin typeface="Courier New"/>
                <a:ea typeface="Courier New"/>
                <a:cs typeface="Courier New"/>
                <a:sym typeface="Courier New"/>
              </a:rPr>
              <a:t>2) 1 + 2 steps</a:t>
            </a:r>
            <a:endParaRPr>
              <a:latin typeface="Courier New"/>
              <a:ea typeface="Courier New"/>
              <a:cs typeface="Courier New"/>
              <a:sym typeface="Courier New"/>
            </a:endParaRPr>
          </a:p>
          <a:p>
            <a:pPr indent="0" lvl="0" marL="0" rtl="0" algn="l">
              <a:spcBef>
                <a:spcPts val="1200"/>
              </a:spcBef>
              <a:spcAft>
                <a:spcPts val="0"/>
              </a:spcAft>
              <a:buNone/>
            </a:pPr>
            <a:r>
              <a:rPr lang="en-US">
                <a:latin typeface="Courier New"/>
                <a:ea typeface="Courier New"/>
                <a:cs typeface="Courier New"/>
                <a:sym typeface="Courier New"/>
              </a:rPr>
              <a:t>3) 2 + 1 steps</a:t>
            </a:r>
            <a:endParaRPr>
              <a:latin typeface="Courier New"/>
              <a:ea typeface="Courier New"/>
              <a:cs typeface="Courier New"/>
              <a:sym typeface="Courier New"/>
            </a:endParaRPr>
          </a:p>
          <a:p>
            <a:pPr indent="0" lvl="0" marL="0" rtl="0" algn="l">
              <a:spcBef>
                <a:spcPts val="1200"/>
              </a:spcBef>
              <a:spcAft>
                <a:spcPts val="0"/>
              </a:spcAft>
              <a:buNone/>
            </a:pPr>
            <a:r>
              <a:rPr lang="en-US">
                <a:latin typeface="Courier New"/>
                <a:ea typeface="Courier New"/>
                <a:cs typeface="Courier New"/>
                <a:sym typeface="Courier New"/>
              </a:rPr>
              <a:t>Output = 3</a:t>
            </a:r>
            <a:endParaRPr>
              <a:latin typeface="Courier New"/>
              <a:ea typeface="Courier New"/>
              <a:cs typeface="Courier New"/>
              <a:sym typeface="Courier New"/>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3"/>
          <p:cNvSpPr txBox="1"/>
          <p:nvPr>
            <p:ph type="title"/>
          </p:nvPr>
        </p:nvSpPr>
        <p:spPr>
          <a:xfrm>
            <a:off x="491800" y="364767"/>
            <a:ext cx="11360700" cy="763500"/>
          </a:xfrm>
          <a:prstGeom prst="rect">
            <a:avLst/>
          </a:prstGeom>
        </p:spPr>
        <p:txBody>
          <a:bodyPr anchorCtr="0" anchor="ctr" bIns="44175" lIns="88375" spcFirstLastPara="1" rIns="88375" wrap="square" tIns="44175">
            <a:normAutofit/>
          </a:bodyPr>
          <a:lstStyle/>
          <a:p>
            <a:pPr indent="0" lvl="0" marL="0" rtl="0" algn="l">
              <a:spcBef>
                <a:spcPts val="0"/>
              </a:spcBef>
              <a:spcAft>
                <a:spcPts val="0"/>
              </a:spcAft>
              <a:buNone/>
            </a:pPr>
            <a:r>
              <a:rPr lang="en-US"/>
              <a:t>Approach</a:t>
            </a:r>
            <a:endParaRPr/>
          </a:p>
        </p:txBody>
      </p:sp>
      <p:sp>
        <p:nvSpPr>
          <p:cNvPr id="357" name="Google Shape;357;p43"/>
          <p:cNvSpPr txBox="1"/>
          <p:nvPr>
            <p:ph idx="1" type="body"/>
          </p:nvPr>
        </p:nvSpPr>
        <p:spPr>
          <a:xfrm>
            <a:off x="607775" y="1646100"/>
            <a:ext cx="10634100" cy="3863400"/>
          </a:xfrm>
          <a:prstGeom prst="rect">
            <a:avLst/>
          </a:prstGeom>
        </p:spPr>
        <p:txBody>
          <a:bodyPr anchorCtr="0" anchor="t" bIns="44175" lIns="44175" spcFirstLastPara="1" rIns="44175" wrap="square" tIns="44175">
            <a:spAutoFit/>
          </a:bodyPr>
          <a:lstStyle/>
          <a:p>
            <a:pPr indent="0" lvl="0" marL="0" rtl="0" algn="l">
              <a:spcBef>
                <a:spcPts val="1200"/>
              </a:spcBef>
              <a:spcAft>
                <a:spcPts val="0"/>
              </a:spcAft>
              <a:buNone/>
            </a:pPr>
            <a:r>
              <a:rPr lang="en-US" sz="2800"/>
              <a:t>Brute Force: </a:t>
            </a:r>
            <a:endParaRPr sz="2800"/>
          </a:p>
          <a:p>
            <a:pPr indent="-482600" lvl="0" marL="609600" rtl="0" algn="l">
              <a:spcBef>
                <a:spcPts val="1200"/>
              </a:spcBef>
              <a:spcAft>
                <a:spcPts val="0"/>
              </a:spcAft>
              <a:buSzPts val="2800"/>
              <a:buAutoNum type="arabicPeriod"/>
            </a:pPr>
            <a:r>
              <a:rPr lang="en-US" sz="2800"/>
              <a:t>Use a recursive function to solve</a:t>
            </a:r>
            <a:endParaRPr sz="2800"/>
          </a:p>
          <a:p>
            <a:pPr indent="-482600" lvl="0" marL="609600" rtl="0" algn="l">
              <a:spcBef>
                <a:spcPts val="1200"/>
              </a:spcBef>
              <a:spcAft>
                <a:spcPts val="0"/>
              </a:spcAft>
              <a:buSzPts val="2800"/>
              <a:buAutoNum type="arabicPeriod"/>
            </a:pPr>
            <a:r>
              <a:rPr lang="en-US" sz="2800"/>
              <a:t>Starting with </a:t>
            </a:r>
            <a:r>
              <a:rPr lang="en-US" sz="2800">
                <a:latin typeface="Courier New"/>
                <a:ea typeface="Courier New"/>
                <a:cs typeface="Courier New"/>
                <a:sym typeface="Courier New"/>
              </a:rPr>
              <a:t>n</a:t>
            </a:r>
            <a:r>
              <a:rPr lang="en-US" sz="2800"/>
              <a:t> and descending down, recursively return the sum of the combinations it took to get to the last and second last steps from our current step</a:t>
            </a:r>
            <a:endParaRPr sz="2800"/>
          </a:p>
          <a:p>
            <a:pPr indent="-482600" lvl="0" marL="609600" rtl="0" algn="l">
              <a:spcBef>
                <a:spcPts val="1200"/>
              </a:spcBef>
              <a:spcAft>
                <a:spcPts val="0"/>
              </a:spcAft>
              <a:buSzPts val="2800"/>
              <a:buAutoNum type="arabicPeriod"/>
            </a:pPr>
            <a:r>
              <a:rPr lang="en-US" sz="2800"/>
              <a:t>End our recursion when we hit our base cases </a:t>
            </a:r>
            <a:r>
              <a:rPr lang="en-US" sz="2800">
                <a:latin typeface="Courier New"/>
                <a:ea typeface="Courier New"/>
                <a:cs typeface="Courier New"/>
                <a:sym typeface="Courier New"/>
              </a:rPr>
              <a:t>n = 1, n = 0</a:t>
            </a:r>
            <a:endParaRPr sz="2800">
              <a:latin typeface="Courier New"/>
              <a:ea typeface="Courier New"/>
              <a:cs typeface="Courier New"/>
              <a:sym typeface="Courier New"/>
            </a:endParaRPr>
          </a:p>
          <a:p>
            <a:pPr indent="0" lvl="0" marL="0" rtl="0" algn="l">
              <a:spcBef>
                <a:spcPts val="1200"/>
              </a:spcBef>
              <a:spcAft>
                <a:spcPts val="0"/>
              </a:spcAft>
              <a:buNone/>
            </a:pPr>
            <a:r>
              <a:rPr lang="en-US" sz="3000"/>
              <a:t>Has O(2</a:t>
            </a:r>
            <a:r>
              <a:rPr baseline="30000" lang="en-US" sz="3000"/>
              <a:t>n</a:t>
            </a:r>
            <a:r>
              <a:rPr lang="en-US" sz="3000"/>
              <a:t>) runtime with O(n) space complexity…unless…dynamic programming…</a:t>
            </a:r>
            <a:endParaRPr sz="3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4"/>
          <p:cNvSpPr txBox="1"/>
          <p:nvPr>
            <p:ph type="title"/>
          </p:nvPr>
        </p:nvSpPr>
        <p:spPr>
          <a:xfrm>
            <a:off x="491800" y="364767"/>
            <a:ext cx="11360700" cy="763500"/>
          </a:xfrm>
          <a:prstGeom prst="rect">
            <a:avLst/>
          </a:prstGeom>
        </p:spPr>
        <p:txBody>
          <a:bodyPr anchorCtr="0" anchor="ctr" bIns="44175" lIns="88375" spcFirstLastPara="1" rIns="88375" wrap="square" tIns="44175">
            <a:normAutofit/>
          </a:bodyPr>
          <a:lstStyle/>
          <a:p>
            <a:pPr indent="0" lvl="0" marL="0" rtl="0" algn="l">
              <a:spcBef>
                <a:spcPts val="0"/>
              </a:spcBef>
              <a:spcAft>
                <a:spcPts val="0"/>
              </a:spcAft>
              <a:buNone/>
            </a:pPr>
            <a:r>
              <a:rPr lang="en-US"/>
              <a:t>Optimize</a:t>
            </a:r>
            <a:endParaRPr/>
          </a:p>
        </p:txBody>
      </p:sp>
      <p:sp>
        <p:nvSpPr>
          <p:cNvPr id="363" name="Google Shape;363;p44"/>
          <p:cNvSpPr txBox="1"/>
          <p:nvPr>
            <p:ph idx="1" type="body"/>
          </p:nvPr>
        </p:nvSpPr>
        <p:spPr>
          <a:xfrm>
            <a:off x="415600" y="1536633"/>
            <a:ext cx="11360700" cy="3721800"/>
          </a:xfrm>
          <a:prstGeom prst="rect">
            <a:avLst/>
          </a:prstGeom>
        </p:spPr>
        <p:txBody>
          <a:bodyPr anchorCtr="0" anchor="t" bIns="44175" lIns="44175" spcFirstLastPara="1" rIns="44175" wrap="square" tIns="44175">
            <a:spAutoFit/>
          </a:bodyPr>
          <a:lstStyle/>
          <a:p>
            <a:pPr indent="-501650" lvl="0" marL="609600" rtl="0" algn="l">
              <a:spcBef>
                <a:spcPts val="1200"/>
              </a:spcBef>
              <a:spcAft>
                <a:spcPts val="0"/>
              </a:spcAft>
              <a:buSzPts val="3100"/>
              <a:buChar char=" "/>
            </a:pPr>
            <a:r>
              <a:rPr lang="en-US" sz="3100"/>
              <a:t>Optimized: Use Dynamic Programming to pre-compute the combinations of steps it takes to get to </a:t>
            </a:r>
            <a:r>
              <a:rPr lang="en-US" sz="3100">
                <a:latin typeface="Courier New"/>
                <a:ea typeface="Courier New"/>
                <a:cs typeface="Courier New"/>
                <a:sym typeface="Courier New"/>
              </a:rPr>
              <a:t>n</a:t>
            </a:r>
            <a:r>
              <a:rPr lang="en-US" sz="3100"/>
              <a:t> and return. Runs in O(N) runtime. </a:t>
            </a:r>
            <a:endParaRPr sz="3100"/>
          </a:p>
          <a:p>
            <a:pPr indent="-501650" lvl="0" marL="609600" rtl="0" algn="l">
              <a:spcBef>
                <a:spcPts val="1200"/>
              </a:spcBef>
              <a:spcAft>
                <a:spcPts val="0"/>
              </a:spcAft>
              <a:buSzPts val="3100"/>
              <a:buChar char=" "/>
            </a:pPr>
            <a:r>
              <a:rPr lang="en-US" sz="3100"/>
              <a:t>Optimized no additional data structure: We compute the value of our current step with a fixed number of elements (our last and second last step it took to get to our current step). O(1)</a:t>
            </a:r>
            <a:endParaRPr sz="3100"/>
          </a:p>
          <a:p>
            <a:pPr indent="-476250" lvl="0" marL="609600" rtl="0" algn="l">
              <a:spcBef>
                <a:spcPts val="1200"/>
              </a:spcBef>
              <a:spcAft>
                <a:spcPts val="0"/>
              </a:spcAft>
              <a:buClr>
                <a:srgbClr val="B45F06"/>
              </a:buClr>
              <a:buSzPts val="2700"/>
              <a:buChar char=" "/>
            </a:pPr>
            <a:r>
              <a:rPr lang="en-US" sz="2700">
                <a:solidFill>
                  <a:srgbClr val="B45F06"/>
                </a:solidFill>
              </a:rPr>
              <a:t>Note: We are computing a value in a sequence, just like the Fibonacci problem…</a:t>
            </a:r>
            <a:endParaRPr sz="2700">
              <a:solidFill>
                <a:srgbClr val="B45F06"/>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5"/>
          <p:cNvSpPr txBox="1"/>
          <p:nvPr>
            <p:ph type="title"/>
          </p:nvPr>
        </p:nvSpPr>
        <p:spPr>
          <a:xfrm>
            <a:off x="491800" y="440967"/>
            <a:ext cx="11360700" cy="763500"/>
          </a:xfrm>
          <a:prstGeom prst="rect">
            <a:avLst/>
          </a:prstGeom>
        </p:spPr>
        <p:txBody>
          <a:bodyPr anchorCtr="0" anchor="ctr" bIns="44175" lIns="88375" spcFirstLastPara="1" rIns="88375" wrap="square" tIns="44175">
            <a:normAutofit/>
          </a:bodyPr>
          <a:lstStyle/>
          <a:p>
            <a:pPr indent="0" lvl="0" marL="0" rtl="0" algn="l">
              <a:spcBef>
                <a:spcPts val="0"/>
              </a:spcBef>
              <a:spcAft>
                <a:spcPts val="0"/>
              </a:spcAft>
              <a:buNone/>
            </a:pPr>
            <a:r>
              <a:rPr lang="en-US"/>
              <a:t>Implement</a:t>
            </a:r>
            <a:endParaRPr/>
          </a:p>
        </p:txBody>
      </p:sp>
      <p:sp>
        <p:nvSpPr>
          <p:cNvPr id="369" name="Google Shape;369;p45"/>
          <p:cNvSpPr txBox="1"/>
          <p:nvPr>
            <p:ph idx="1" type="body"/>
          </p:nvPr>
        </p:nvSpPr>
        <p:spPr>
          <a:xfrm>
            <a:off x="415600" y="1536633"/>
            <a:ext cx="11360700" cy="3389400"/>
          </a:xfrm>
          <a:prstGeom prst="rect">
            <a:avLst/>
          </a:prstGeom>
        </p:spPr>
        <p:txBody>
          <a:bodyPr anchorCtr="0" anchor="t" bIns="44175" lIns="44175" spcFirstLastPara="1" rIns="44175" wrap="square" tIns="44175">
            <a:spAutoFit/>
          </a:bodyPr>
          <a:lstStyle/>
          <a:p>
            <a:pPr indent="-476250" lvl="0" marL="609600" rtl="0" algn="l">
              <a:spcBef>
                <a:spcPts val="1200"/>
              </a:spcBef>
              <a:spcAft>
                <a:spcPts val="0"/>
              </a:spcAft>
              <a:buSzPts val="2700"/>
              <a:buChar char=" "/>
            </a:pPr>
            <a:r>
              <a:rPr lang="en-US" sz="2700"/>
              <a:t>Create 3 variables to hold the number of combinations it took to get to our second last step, our last step, and our current step with respect to our current step in the sequence when iterating.</a:t>
            </a:r>
            <a:endParaRPr sz="2700"/>
          </a:p>
          <a:p>
            <a:pPr indent="-476250" lvl="0" marL="609600" rtl="0" algn="l">
              <a:spcBef>
                <a:spcPts val="1200"/>
              </a:spcBef>
              <a:spcAft>
                <a:spcPts val="0"/>
              </a:spcAft>
              <a:buSzPts val="2700"/>
              <a:buChar char=" "/>
            </a:pPr>
            <a:r>
              <a:rPr lang="en-US" sz="2700"/>
              <a:t>Iterate in a for-loop until we hit term </a:t>
            </a:r>
            <a:r>
              <a:rPr lang="en-US" sz="2700">
                <a:latin typeface="Courier New"/>
                <a:ea typeface="Courier New"/>
                <a:cs typeface="Courier New"/>
                <a:sym typeface="Courier New"/>
              </a:rPr>
              <a:t>n </a:t>
            </a:r>
            <a:r>
              <a:rPr lang="en-US" sz="2700"/>
              <a:t>and add our last and second last steps’ combinations and set them equal to the number of combinations to get to our current step. </a:t>
            </a:r>
            <a:endParaRPr sz="2700"/>
          </a:p>
          <a:p>
            <a:pPr indent="-476250" lvl="0" marL="609600" rtl="0" algn="l">
              <a:spcBef>
                <a:spcPts val="1200"/>
              </a:spcBef>
              <a:spcAft>
                <a:spcPts val="0"/>
              </a:spcAft>
              <a:buSzPts val="2700"/>
              <a:buChar char=" "/>
            </a:pPr>
            <a:r>
              <a:rPr lang="en-US" sz="2700"/>
              <a:t>When we exit the for-loop, we will have the number of combinations to get to step </a:t>
            </a:r>
            <a:r>
              <a:rPr lang="en-US" sz="2700">
                <a:latin typeface="Courier New"/>
                <a:ea typeface="Courier New"/>
                <a:cs typeface="Courier New"/>
                <a:sym typeface="Courier New"/>
              </a:rPr>
              <a:t>n</a:t>
            </a:r>
            <a:r>
              <a:rPr lang="en-US" sz="2700"/>
              <a:t>. </a:t>
            </a:r>
            <a:endParaRPr sz="27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6"/>
          <p:cNvSpPr txBox="1"/>
          <p:nvPr>
            <p:ph type="title"/>
          </p:nvPr>
        </p:nvSpPr>
        <p:spPr>
          <a:xfrm>
            <a:off x="415600" y="593367"/>
            <a:ext cx="11360700" cy="763500"/>
          </a:xfrm>
          <a:prstGeom prst="rect">
            <a:avLst/>
          </a:prstGeom>
        </p:spPr>
        <p:txBody>
          <a:bodyPr anchorCtr="0" anchor="ctr" bIns="44175" lIns="88375" spcFirstLastPara="1" rIns="88375" wrap="square" tIns="44175">
            <a:normAutofit/>
          </a:bodyPr>
          <a:lstStyle/>
          <a:p>
            <a:pPr indent="0" lvl="0" marL="0" rtl="0" algn="l">
              <a:spcBef>
                <a:spcPts val="0"/>
              </a:spcBef>
              <a:spcAft>
                <a:spcPts val="0"/>
              </a:spcAft>
              <a:buNone/>
            </a:pPr>
            <a:r>
              <a:rPr lang="en-US"/>
              <a:t>Implement - Java Code</a:t>
            </a:r>
            <a:endParaRPr/>
          </a:p>
        </p:txBody>
      </p:sp>
      <p:sp>
        <p:nvSpPr>
          <p:cNvPr id="375" name="Google Shape;375;p46"/>
          <p:cNvSpPr txBox="1"/>
          <p:nvPr>
            <p:ph idx="1" type="body"/>
          </p:nvPr>
        </p:nvSpPr>
        <p:spPr>
          <a:xfrm>
            <a:off x="415608" y="1489800"/>
            <a:ext cx="8428800" cy="3878400"/>
          </a:xfrm>
          <a:prstGeom prst="rect">
            <a:avLst/>
          </a:prstGeom>
        </p:spPr>
        <p:txBody>
          <a:bodyPr anchorCtr="0" anchor="t" bIns="44175" lIns="44175" spcFirstLastPara="1" rIns="44175" wrap="square" tIns="44175">
            <a:noAutofit/>
          </a:bodyPr>
          <a:lstStyle/>
          <a:p>
            <a:pPr indent="0" lvl="0" marL="0" rtl="0" algn="l">
              <a:lnSpc>
                <a:spcPct val="95000"/>
              </a:lnSpc>
              <a:spcBef>
                <a:spcPts val="0"/>
              </a:spcBef>
              <a:spcAft>
                <a:spcPts val="0"/>
              </a:spcAft>
              <a:buSzPts val="523"/>
              <a:buNone/>
            </a:pPr>
            <a:r>
              <a:rPr lang="en-US" sz="1897">
                <a:solidFill>
                  <a:srgbClr val="000000"/>
                </a:solidFill>
                <a:latin typeface="Courier New"/>
                <a:ea typeface="Courier New"/>
                <a:cs typeface="Courier New"/>
                <a:sym typeface="Courier New"/>
              </a:rPr>
              <a:t>    public int climbStairs(int n) {</a:t>
            </a:r>
            <a:endParaRPr sz="1897">
              <a:solidFill>
                <a:srgbClr val="000000"/>
              </a:solidFill>
              <a:latin typeface="Courier New"/>
              <a:ea typeface="Courier New"/>
              <a:cs typeface="Courier New"/>
              <a:sym typeface="Courier New"/>
            </a:endParaRPr>
          </a:p>
          <a:p>
            <a:pPr indent="0" lvl="0" marL="0" rtl="0" algn="l">
              <a:lnSpc>
                <a:spcPct val="95000"/>
              </a:lnSpc>
              <a:spcBef>
                <a:spcPts val="0"/>
              </a:spcBef>
              <a:spcAft>
                <a:spcPts val="0"/>
              </a:spcAft>
              <a:buSzPts val="523"/>
              <a:buNone/>
            </a:pPr>
            <a:r>
              <a:rPr lang="en-US" sz="1897">
                <a:solidFill>
                  <a:srgbClr val="000000"/>
                </a:solidFill>
                <a:latin typeface="Courier New"/>
                <a:ea typeface="Courier New"/>
                <a:cs typeface="Courier New"/>
                <a:sym typeface="Courier New"/>
              </a:rPr>
              <a:t>        int secondLast = 1, last = 1, current = 1;</a:t>
            </a:r>
            <a:endParaRPr sz="1897">
              <a:solidFill>
                <a:srgbClr val="000000"/>
              </a:solidFill>
              <a:latin typeface="Courier New"/>
              <a:ea typeface="Courier New"/>
              <a:cs typeface="Courier New"/>
              <a:sym typeface="Courier New"/>
            </a:endParaRPr>
          </a:p>
          <a:p>
            <a:pPr indent="0" lvl="0" marL="0" rtl="0" algn="l">
              <a:lnSpc>
                <a:spcPct val="95000"/>
              </a:lnSpc>
              <a:spcBef>
                <a:spcPts val="0"/>
              </a:spcBef>
              <a:spcAft>
                <a:spcPts val="0"/>
              </a:spcAft>
              <a:buSzPts val="523"/>
              <a:buNone/>
            </a:pPr>
            <a:r>
              <a:rPr lang="en-US" sz="1897">
                <a:solidFill>
                  <a:srgbClr val="000000"/>
                </a:solidFill>
                <a:latin typeface="Courier New"/>
                <a:ea typeface="Courier New"/>
                <a:cs typeface="Courier New"/>
                <a:sym typeface="Courier New"/>
              </a:rPr>
              <a:t>        if (n == 1)</a:t>
            </a:r>
            <a:endParaRPr sz="1897">
              <a:solidFill>
                <a:srgbClr val="000000"/>
              </a:solidFill>
              <a:latin typeface="Courier New"/>
              <a:ea typeface="Courier New"/>
              <a:cs typeface="Courier New"/>
              <a:sym typeface="Courier New"/>
            </a:endParaRPr>
          </a:p>
          <a:p>
            <a:pPr indent="0" lvl="0" marL="0" rtl="0" algn="l">
              <a:lnSpc>
                <a:spcPct val="95000"/>
              </a:lnSpc>
              <a:spcBef>
                <a:spcPts val="0"/>
              </a:spcBef>
              <a:spcAft>
                <a:spcPts val="0"/>
              </a:spcAft>
              <a:buSzPts val="523"/>
              <a:buNone/>
            </a:pPr>
            <a:r>
              <a:rPr lang="en-US" sz="1897">
                <a:solidFill>
                  <a:srgbClr val="000000"/>
                </a:solidFill>
                <a:latin typeface="Courier New"/>
                <a:ea typeface="Courier New"/>
                <a:cs typeface="Courier New"/>
                <a:sym typeface="Courier New"/>
              </a:rPr>
              <a:t>            return last;</a:t>
            </a:r>
            <a:endParaRPr sz="1897">
              <a:solidFill>
                <a:srgbClr val="000000"/>
              </a:solidFill>
              <a:latin typeface="Courier New"/>
              <a:ea typeface="Courier New"/>
              <a:cs typeface="Courier New"/>
              <a:sym typeface="Courier New"/>
            </a:endParaRPr>
          </a:p>
          <a:p>
            <a:pPr indent="0" lvl="0" marL="0" rtl="0" algn="l">
              <a:lnSpc>
                <a:spcPct val="95000"/>
              </a:lnSpc>
              <a:spcBef>
                <a:spcPts val="0"/>
              </a:spcBef>
              <a:spcAft>
                <a:spcPts val="0"/>
              </a:spcAft>
              <a:buSzPts val="523"/>
              <a:buNone/>
            </a:pPr>
            <a:r>
              <a:rPr lang="en-US" sz="1897">
                <a:solidFill>
                  <a:srgbClr val="000000"/>
                </a:solidFill>
                <a:latin typeface="Courier New"/>
                <a:ea typeface="Courier New"/>
                <a:cs typeface="Courier New"/>
                <a:sym typeface="Courier New"/>
              </a:rPr>
              <a:t>        for (int i = 2; i &lt;= n; i++) {</a:t>
            </a:r>
            <a:endParaRPr sz="1897">
              <a:solidFill>
                <a:srgbClr val="000000"/>
              </a:solidFill>
              <a:latin typeface="Courier New"/>
              <a:ea typeface="Courier New"/>
              <a:cs typeface="Courier New"/>
              <a:sym typeface="Courier New"/>
            </a:endParaRPr>
          </a:p>
          <a:p>
            <a:pPr indent="0" lvl="0" marL="0" rtl="0" algn="l">
              <a:lnSpc>
                <a:spcPct val="95000"/>
              </a:lnSpc>
              <a:spcBef>
                <a:spcPts val="0"/>
              </a:spcBef>
              <a:spcAft>
                <a:spcPts val="0"/>
              </a:spcAft>
              <a:buSzPts val="523"/>
              <a:buNone/>
            </a:pPr>
            <a:r>
              <a:rPr lang="en-US" sz="1897">
                <a:solidFill>
                  <a:srgbClr val="000000"/>
                </a:solidFill>
                <a:latin typeface="Courier New"/>
                <a:ea typeface="Courier New"/>
                <a:cs typeface="Courier New"/>
                <a:sym typeface="Courier New"/>
              </a:rPr>
              <a:t>            current = secondLast + last;</a:t>
            </a:r>
            <a:endParaRPr sz="1897">
              <a:solidFill>
                <a:srgbClr val="000000"/>
              </a:solidFill>
              <a:latin typeface="Courier New"/>
              <a:ea typeface="Courier New"/>
              <a:cs typeface="Courier New"/>
              <a:sym typeface="Courier New"/>
            </a:endParaRPr>
          </a:p>
          <a:p>
            <a:pPr indent="0" lvl="0" marL="0" rtl="0" algn="l">
              <a:lnSpc>
                <a:spcPct val="95000"/>
              </a:lnSpc>
              <a:spcBef>
                <a:spcPts val="0"/>
              </a:spcBef>
              <a:spcAft>
                <a:spcPts val="0"/>
              </a:spcAft>
              <a:buSzPts val="523"/>
              <a:buNone/>
            </a:pPr>
            <a:r>
              <a:rPr lang="en-US" sz="1897">
                <a:solidFill>
                  <a:srgbClr val="000000"/>
                </a:solidFill>
                <a:latin typeface="Courier New"/>
                <a:ea typeface="Courier New"/>
                <a:cs typeface="Courier New"/>
                <a:sym typeface="Courier New"/>
              </a:rPr>
              <a:t>            secondLast = last;</a:t>
            </a:r>
            <a:endParaRPr sz="1897">
              <a:solidFill>
                <a:srgbClr val="000000"/>
              </a:solidFill>
              <a:latin typeface="Courier New"/>
              <a:ea typeface="Courier New"/>
              <a:cs typeface="Courier New"/>
              <a:sym typeface="Courier New"/>
            </a:endParaRPr>
          </a:p>
          <a:p>
            <a:pPr indent="0" lvl="0" marL="0" rtl="0" algn="l">
              <a:lnSpc>
                <a:spcPct val="95000"/>
              </a:lnSpc>
              <a:spcBef>
                <a:spcPts val="0"/>
              </a:spcBef>
              <a:spcAft>
                <a:spcPts val="0"/>
              </a:spcAft>
              <a:buSzPts val="523"/>
              <a:buNone/>
            </a:pPr>
            <a:r>
              <a:rPr lang="en-US" sz="1897">
                <a:solidFill>
                  <a:srgbClr val="000000"/>
                </a:solidFill>
                <a:latin typeface="Courier New"/>
                <a:ea typeface="Courier New"/>
                <a:cs typeface="Courier New"/>
                <a:sym typeface="Courier New"/>
              </a:rPr>
              <a:t>            last = current;</a:t>
            </a:r>
            <a:endParaRPr sz="1897">
              <a:solidFill>
                <a:srgbClr val="000000"/>
              </a:solidFill>
              <a:latin typeface="Courier New"/>
              <a:ea typeface="Courier New"/>
              <a:cs typeface="Courier New"/>
              <a:sym typeface="Courier New"/>
            </a:endParaRPr>
          </a:p>
          <a:p>
            <a:pPr indent="0" lvl="0" marL="0" rtl="0" algn="l">
              <a:lnSpc>
                <a:spcPct val="95000"/>
              </a:lnSpc>
              <a:spcBef>
                <a:spcPts val="0"/>
              </a:spcBef>
              <a:spcAft>
                <a:spcPts val="0"/>
              </a:spcAft>
              <a:buSzPts val="523"/>
              <a:buNone/>
            </a:pPr>
            <a:r>
              <a:rPr lang="en-US" sz="1897">
                <a:solidFill>
                  <a:srgbClr val="000000"/>
                </a:solidFill>
                <a:latin typeface="Courier New"/>
                <a:ea typeface="Courier New"/>
                <a:cs typeface="Courier New"/>
                <a:sym typeface="Courier New"/>
              </a:rPr>
              <a:t>        }</a:t>
            </a:r>
            <a:endParaRPr sz="1897">
              <a:solidFill>
                <a:srgbClr val="000000"/>
              </a:solidFill>
              <a:latin typeface="Courier New"/>
              <a:ea typeface="Courier New"/>
              <a:cs typeface="Courier New"/>
              <a:sym typeface="Courier New"/>
            </a:endParaRPr>
          </a:p>
          <a:p>
            <a:pPr indent="0" lvl="0" marL="0" rtl="0" algn="l">
              <a:lnSpc>
                <a:spcPct val="95000"/>
              </a:lnSpc>
              <a:spcBef>
                <a:spcPts val="0"/>
              </a:spcBef>
              <a:spcAft>
                <a:spcPts val="0"/>
              </a:spcAft>
              <a:buSzPts val="523"/>
              <a:buNone/>
            </a:pPr>
            <a:r>
              <a:rPr lang="en-US" sz="1897">
                <a:solidFill>
                  <a:srgbClr val="000000"/>
                </a:solidFill>
                <a:latin typeface="Courier New"/>
                <a:ea typeface="Courier New"/>
                <a:cs typeface="Courier New"/>
                <a:sym typeface="Courier New"/>
              </a:rPr>
              <a:t>        return last;</a:t>
            </a:r>
            <a:endParaRPr sz="1897">
              <a:solidFill>
                <a:srgbClr val="000000"/>
              </a:solidFill>
              <a:latin typeface="Courier New"/>
              <a:ea typeface="Courier New"/>
              <a:cs typeface="Courier New"/>
              <a:sym typeface="Courier New"/>
            </a:endParaRPr>
          </a:p>
          <a:p>
            <a:pPr indent="0" lvl="0" marL="0" rtl="0" algn="l">
              <a:lnSpc>
                <a:spcPct val="95000"/>
              </a:lnSpc>
              <a:spcBef>
                <a:spcPts val="0"/>
              </a:spcBef>
              <a:spcAft>
                <a:spcPts val="0"/>
              </a:spcAft>
              <a:buSzPts val="523"/>
              <a:buNone/>
            </a:pPr>
            <a:r>
              <a:rPr lang="en-US" sz="1897">
                <a:solidFill>
                  <a:srgbClr val="000000"/>
                </a:solidFill>
                <a:latin typeface="Courier New"/>
                <a:ea typeface="Courier New"/>
                <a:cs typeface="Courier New"/>
                <a:sym typeface="Courier New"/>
              </a:rPr>
              <a:t>    }</a:t>
            </a:r>
            <a:endParaRPr sz="1897">
              <a:solidFill>
                <a:srgbClr val="000000"/>
              </a:solidFill>
              <a:latin typeface="Courier New"/>
              <a:ea typeface="Courier New"/>
              <a:cs typeface="Courier New"/>
              <a:sym typeface="Courier New"/>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7"/>
          <p:cNvSpPr txBox="1"/>
          <p:nvPr>
            <p:ph type="title"/>
          </p:nvPr>
        </p:nvSpPr>
        <p:spPr>
          <a:xfrm>
            <a:off x="575239" y="263276"/>
            <a:ext cx="11187000" cy="10149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2700"/>
              <a:buFont typeface="Lora"/>
              <a:buNone/>
            </a:pPr>
            <a:r>
              <a:rPr lang="en-US"/>
              <a:t>Recursive Solution</a:t>
            </a:r>
            <a:endParaRPr/>
          </a:p>
        </p:txBody>
      </p:sp>
      <p:sp>
        <p:nvSpPr>
          <p:cNvPr id="381" name="Google Shape;381;p47"/>
          <p:cNvSpPr txBox="1"/>
          <p:nvPr>
            <p:ph idx="1" type="body"/>
          </p:nvPr>
        </p:nvSpPr>
        <p:spPr>
          <a:xfrm>
            <a:off x="746175" y="1568275"/>
            <a:ext cx="5823600" cy="1949700"/>
          </a:xfrm>
          <a:prstGeom prst="rect">
            <a:avLst/>
          </a:prstGeom>
          <a:solidFill>
            <a:schemeClr val="lt1"/>
          </a:solidFill>
          <a:ln cap="flat" cmpd="sng" w="9525">
            <a:solidFill>
              <a:srgbClr val="7030A0"/>
            </a:solidFill>
            <a:prstDash val="solid"/>
            <a:round/>
            <a:headEnd len="sm" w="sm" type="none"/>
            <a:tailEnd len="sm" w="sm" type="none"/>
          </a:ln>
        </p:spPr>
        <p:txBody>
          <a:bodyPr anchorCtr="0" anchor="t" bIns="121900" lIns="121900" spcFirstLastPara="1" rIns="121900" wrap="square" tIns="121900">
            <a:spAutoFit/>
          </a:bodyPr>
          <a:lstStyle/>
          <a:p>
            <a:pPr indent="0" lvl="0" marL="101600" rtl="0" algn="l">
              <a:lnSpc>
                <a:spcPct val="100000"/>
              </a:lnSpc>
              <a:spcBef>
                <a:spcPts val="800"/>
              </a:spcBef>
              <a:spcAft>
                <a:spcPts val="0"/>
              </a:spcAft>
              <a:buSzPts val="3200"/>
              <a:buNone/>
            </a:pPr>
            <a:r>
              <a:rPr lang="en-US" sz="1400">
                <a:latin typeface="Courier New"/>
                <a:ea typeface="Courier New"/>
                <a:cs typeface="Courier New"/>
                <a:sym typeface="Courier New"/>
              </a:rPr>
              <a:t>   public int climbStairs(int n) {</a:t>
            </a:r>
            <a:endParaRPr sz="1400">
              <a:latin typeface="Courier New"/>
              <a:ea typeface="Courier New"/>
              <a:cs typeface="Courier New"/>
              <a:sym typeface="Courier New"/>
            </a:endParaRPr>
          </a:p>
          <a:p>
            <a:pPr indent="0" lvl="0" marL="101600" rtl="0" algn="l">
              <a:lnSpc>
                <a:spcPct val="100000"/>
              </a:lnSpc>
              <a:spcBef>
                <a:spcPts val="800"/>
              </a:spcBef>
              <a:spcAft>
                <a:spcPts val="0"/>
              </a:spcAft>
              <a:buSzPts val="3200"/>
              <a:buNone/>
            </a:pPr>
            <a:r>
              <a:rPr lang="en-US" sz="1400">
                <a:latin typeface="Courier New"/>
                <a:ea typeface="Courier New"/>
                <a:cs typeface="Courier New"/>
                <a:sym typeface="Courier New"/>
              </a:rPr>
              <a:t>        if (n == 0 || n == 1) {</a:t>
            </a:r>
            <a:endParaRPr sz="1400">
              <a:latin typeface="Courier New"/>
              <a:ea typeface="Courier New"/>
              <a:cs typeface="Courier New"/>
              <a:sym typeface="Courier New"/>
            </a:endParaRPr>
          </a:p>
          <a:p>
            <a:pPr indent="0" lvl="0" marL="101600" rtl="0" algn="l">
              <a:lnSpc>
                <a:spcPct val="100000"/>
              </a:lnSpc>
              <a:spcBef>
                <a:spcPts val="800"/>
              </a:spcBef>
              <a:spcAft>
                <a:spcPts val="0"/>
              </a:spcAft>
              <a:buSzPts val="3200"/>
              <a:buNone/>
            </a:pPr>
            <a:r>
              <a:rPr lang="en-US" sz="1400">
                <a:latin typeface="Courier New"/>
                <a:ea typeface="Courier New"/>
                <a:cs typeface="Courier New"/>
                <a:sym typeface="Courier New"/>
              </a:rPr>
              <a:t>            return 1;</a:t>
            </a:r>
            <a:endParaRPr sz="1400">
              <a:latin typeface="Courier New"/>
              <a:ea typeface="Courier New"/>
              <a:cs typeface="Courier New"/>
              <a:sym typeface="Courier New"/>
            </a:endParaRPr>
          </a:p>
          <a:p>
            <a:pPr indent="0" lvl="0" marL="101600" rtl="0" algn="l">
              <a:lnSpc>
                <a:spcPct val="100000"/>
              </a:lnSpc>
              <a:spcBef>
                <a:spcPts val="800"/>
              </a:spcBef>
              <a:spcAft>
                <a:spcPts val="0"/>
              </a:spcAft>
              <a:buSzPts val="3200"/>
              <a:buNone/>
            </a:pPr>
            <a:r>
              <a:rPr lang="en-US" sz="1400">
                <a:latin typeface="Courier New"/>
                <a:ea typeface="Courier New"/>
                <a:cs typeface="Courier New"/>
                <a:sym typeface="Courier New"/>
              </a:rPr>
              <a:t>        }</a:t>
            </a:r>
            <a:endParaRPr sz="1400">
              <a:latin typeface="Courier New"/>
              <a:ea typeface="Courier New"/>
              <a:cs typeface="Courier New"/>
              <a:sym typeface="Courier New"/>
            </a:endParaRPr>
          </a:p>
          <a:p>
            <a:pPr indent="0" lvl="0" marL="101600" rtl="0" algn="l">
              <a:lnSpc>
                <a:spcPct val="100000"/>
              </a:lnSpc>
              <a:spcBef>
                <a:spcPts val="800"/>
              </a:spcBef>
              <a:spcAft>
                <a:spcPts val="0"/>
              </a:spcAft>
              <a:buSzPts val="3200"/>
              <a:buNone/>
            </a:pPr>
            <a:r>
              <a:rPr lang="en-US" sz="1400">
                <a:latin typeface="Courier New"/>
                <a:ea typeface="Courier New"/>
                <a:cs typeface="Courier New"/>
                <a:sym typeface="Courier New"/>
              </a:rPr>
              <a:t>        return climbStairs(n-1) + climbStairs(n-2);</a:t>
            </a:r>
            <a:endParaRPr sz="1400">
              <a:latin typeface="Courier New"/>
              <a:ea typeface="Courier New"/>
              <a:cs typeface="Courier New"/>
              <a:sym typeface="Courier New"/>
            </a:endParaRPr>
          </a:p>
          <a:p>
            <a:pPr indent="0" lvl="0" marL="0" rtl="0" algn="l">
              <a:lnSpc>
                <a:spcPct val="100000"/>
              </a:lnSpc>
              <a:spcBef>
                <a:spcPts val="0"/>
              </a:spcBef>
              <a:spcAft>
                <a:spcPts val="0"/>
              </a:spcAft>
              <a:buSzPts val="1100"/>
              <a:buNone/>
            </a:pPr>
            <a:r>
              <a:rPr lang="en-US" sz="1400">
                <a:latin typeface="Courier New"/>
                <a:ea typeface="Courier New"/>
                <a:cs typeface="Courier New"/>
                <a:sym typeface="Courier New"/>
              </a:rPr>
              <a:t>    }</a:t>
            </a:r>
            <a:endParaRPr sz="1400">
              <a:latin typeface="Courier New"/>
              <a:ea typeface="Courier New"/>
              <a:cs typeface="Courier New"/>
              <a:sym typeface="Courier New"/>
            </a:endParaRPr>
          </a:p>
        </p:txBody>
      </p:sp>
      <p:pic>
        <p:nvPicPr>
          <p:cNvPr id="382" name="Google Shape;382;p47"/>
          <p:cNvPicPr preferRelativeResize="0"/>
          <p:nvPr/>
        </p:nvPicPr>
        <p:blipFill>
          <a:blip r:embed="rId3">
            <a:alphaModFix/>
          </a:blip>
          <a:stretch>
            <a:fillRect/>
          </a:stretch>
        </p:blipFill>
        <p:spPr>
          <a:xfrm>
            <a:off x="5849362" y="875725"/>
            <a:ext cx="1852723" cy="1852723"/>
          </a:xfrm>
          <a:prstGeom prst="rect">
            <a:avLst/>
          </a:prstGeom>
          <a:noFill/>
          <a:ln>
            <a:noFill/>
          </a:ln>
        </p:spPr>
      </p:pic>
      <p:sp>
        <p:nvSpPr>
          <p:cNvPr id="383" name="Google Shape;383;p47"/>
          <p:cNvSpPr txBox="1"/>
          <p:nvPr/>
        </p:nvSpPr>
        <p:spPr>
          <a:xfrm>
            <a:off x="7548950" y="1781175"/>
            <a:ext cx="2395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Quattrocento Sans"/>
                <a:ea typeface="Quattrocento Sans"/>
                <a:cs typeface="Quattrocento Sans"/>
                <a:sym typeface="Quattrocento Sans"/>
              </a:rPr>
              <a:t>Brute Force solution, gets the job done</a:t>
            </a:r>
            <a:endParaRPr sz="18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8"/>
          <p:cNvSpPr txBox="1"/>
          <p:nvPr>
            <p:ph type="title"/>
          </p:nvPr>
        </p:nvSpPr>
        <p:spPr>
          <a:xfrm>
            <a:off x="575239" y="263276"/>
            <a:ext cx="11187000" cy="10149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2700"/>
              <a:buFont typeface="Lora"/>
              <a:buNone/>
            </a:pPr>
            <a:r>
              <a:rPr lang="en-US"/>
              <a:t>Memoized Dynamic Programming Solution</a:t>
            </a:r>
            <a:endParaRPr/>
          </a:p>
        </p:txBody>
      </p:sp>
      <p:sp>
        <p:nvSpPr>
          <p:cNvPr id="389" name="Google Shape;389;p48"/>
          <p:cNvSpPr txBox="1"/>
          <p:nvPr>
            <p:ph idx="1" type="body"/>
          </p:nvPr>
        </p:nvSpPr>
        <p:spPr>
          <a:xfrm>
            <a:off x="655925" y="1562225"/>
            <a:ext cx="9444300" cy="4186800"/>
          </a:xfrm>
          <a:prstGeom prst="rect">
            <a:avLst/>
          </a:prstGeom>
          <a:noFill/>
          <a:ln cap="flat" cmpd="sng" w="9525">
            <a:solidFill>
              <a:srgbClr val="7030A0"/>
            </a:solidFill>
            <a:prstDash val="solid"/>
            <a:round/>
            <a:headEnd len="sm" w="sm" type="none"/>
            <a:tailEnd len="sm" w="sm" type="none"/>
          </a:ln>
        </p:spPr>
        <p:txBody>
          <a:bodyPr anchorCtr="0" anchor="t" bIns="121900" lIns="121900" spcFirstLastPara="1" rIns="121900" wrap="square" tIns="121900">
            <a:spAutoFit/>
          </a:bodyPr>
          <a:lstStyle/>
          <a:p>
            <a:pPr indent="0" lvl="0" marL="101600" rtl="0" algn="l">
              <a:lnSpc>
                <a:spcPct val="100000"/>
              </a:lnSpc>
              <a:spcBef>
                <a:spcPts val="0"/>
              </a:spcBef>
              <a:spcAft>
                <a:spcPts val="0"/>
              </a:spcAft>
              <a:buSzPts val="3200"/>
              <a:buNone/>
            </a:pPr>
            <a:r>
              <a:rPr lang="en-US" sz="1600">
                <a:latin typeface="Courier New"/>
                <a:ea typeface="Courier New"/>
                <a:cs typeface="Courier New"/>
                <a:sym typeface="Courier New"/>
              </a:rPr>
              <a:t>class Solution {</a:t>
            </a:r>
            <a:endParaRPr sz="1600">
              <a:latin typeface="Courier New"/>
              <a:ea typeface="Courier New"/>
              <a:cs typeface="Courier New"/>
              <a:sym typeface="Courier New"/>
            </a:endParaRPr>
          </a:p>
          <a:p>
            <a:pPr indent="0" lvl="0" marL="101600" rtl="0" algn="l">
              <a:lnSpc>
                <a:spcPct val="100000"/>
              </a:lnSpc>
              <a:spcBef>
                <a:spcPts val="0"/>
              </a:spcBef>
              <a:spcAft>
                <a:spcPts val="0"/>
              </a:spcAft>
              <a:buSzPts val="3200"/>
              <a:buNone/>
            </a:pPr>
            <a:r>
              <a:rPr lang="en-US" sz="1600">
                <a:latin typeface="Courier New"/>
                <a:ea typeface="Courier New"/>
                <a:cs typeface="Courier New"/>
                <a:sym typeface="Courier New"/>
              </a:rPr>
              <a:t>    public int climbStairs(int n) {</a:t>
            </a:r>
            <a:endParaRPr sz="1600">
              <a:latin typeface="Courier New"/>
              <a:ea typeface="Courier New"/>
              <a:cs typeface="Courier New"/>
              <a:sym typeface="Courier New"/>
            </a:endParaRPr>
          </a:p>
          <a:p>
            <a:pPr indent="0" lvl="0" marL="101600" rtl="0" algn="l">
              <a:lnSpc>
                <a:spcPct val="100000"/>
              </a:lnSpc>
              <a:spcBef>
                <a:spcPts val="0"/>
              </a:spcBef>
              <a:spcAft>
                <a:spcPts val="0"/>
              </a:spcAft>
              <a:buSzPts val="3200"/>
              <a:buNone/>
            </a:pPr>
            <a:r>
              <a:rPr lang="en-US" sz="1600">
                <a:latin typeface="Courier New"/>
                <a:ea typeface="Courier New"/>
                <a:cs typeface="Courier New"/>
                <a:sym typeface="Courier New"/>
              </a:rPr>
              <a:t>        Map&lt;Integer, Integer&gt; memo = new HashMap&lt;&gt;();</a:t>
            </a:r>
            <a:endParaRPr sz="1600">
              <a:latin typeface="Courier New"/>
              <a:ea typeface="Courier New"/>
              <a:cs typeface="Courier New"/>
              <a:sym typeface="Courier New"/>
            </a:endParaRPr>
          </a:p>
          <a:p>
            <a:pPr indent="0" lvl="0" marL="101600" rtl="0" algn="l">
              <a:lnSpc>
                <a:spcPct val="100000"/>
              </a:lnSpc>
              <a:spcBef>
                <a:spcPts val="0"/>
              </a:spcBef>
              <a:spcAft>
                <a:spcPts val="0"/>
              </a:spcAft>
              <a:buSzPts val="3200"/>
              <a:buNone/>
            </a:pPr>
            <a:r>
              <a:rPr lang="en-US" sz="1600">
                <a:latin typeface="Courier New"/>
                <a:ea typeface="Courier New"/>
                <a:cs typeface="Courier New"/>
                <a:sym typeface="Courier New"/>
              </a:rPr>
              <a:t>        return climbStairs(n, memo);</a:t>
            </a:r>
            <a:endParaRPr sz="1600">
              <a:latin typeface="Courier New"/>
              <a:ea typeface="Courier New"/>
              <a:cs typeface="Courier New"/>
              <a:sym typeface="Courier New"/>
            </a:endParaRPr>
          </a:p>
          <a:p>
            <a:pPr indent="0" lvl="0" marL="101600" rtl="0" algn="l">
              <a:lnSpc>
                <a:spcPct val="100000"/>
              </a:lnSpc>
              <a:spcBef>
                <a:spcPts val="0"/>
              </a:spcBef>
              <a:spcAft>
                <a:spcPts val="0"/>
              </a:spcAft>
              <a:buSzPts val="3200"/>
              <a:buNone/>
            </a:pPr>
            <a:r>
              <a:rPr lang="en-US" sz="1600">
                <a:latin typeface="Courier New"/>
                <a:ea typeface="Courier New"/>
                <a:cs typeface="Courier New"/>
                <a:sym typeface="Courier New"/>
              </a:rPr>
              <a:t>    }</a:t>
            </a:r>
            <a:endParaRPr sz="1600">
              <a:latin typeface="Courier New"/>
              <a:ea typeface="Courier New"/>
              <a:cs typeface="Courier New"/>
              <a:sym typeface="Courier New"/>
            </a:endParaRPr>
          </a:p>
          <a:p>
            <a:pPr indent="0" lvl="0" marL="101600" rtl="0" algn="l">
              <a:lnSpc>
                <a:spcPct val="100000"/>
              </a:lnSpc>
              <a:spcBef>
                <a:spcPts val="0"/>
              </a:spcBef>
              <a:spcAft>
                <a:spcPts val="0"/>
              </a:spcAft>
              <a:buSzPts val="3200"/>
              <a:buNone/>
            </a:pPr>
            <a:r>
              <a:rPr lang="en-US" sz="1600">
                <a:latin typeface="Courier New"/>
                <a:ea typeface="Courier New"/>
                <a:cs typeface="Courier New"/>
                <a:sym typeface="Courier New"/>
              </a:rPr>
              <a:t>    </a:t>
            </a:r>
            <a:endParaRPr sz="1600">
              <a:latin typeface="Courier New"/>
              <a:ea typeface="Courier New"/>
              <a:cs typeface="Courier New"/>
              <a:sym typeface="Courier New"/>
            </a:endParaRPr>
          </a:p>
          <a:p>
            <a:pPr indent="0" lvl="0" marL="101600" rtl="0" algn="l">
              <a:lnSpc>
                <a:spcPct val="100000"/>
              </a:lnSpc>
              <a:spcBef>
                <a:spcPts val="0"/>
              </a:spcBef>
              <a:spcAft>
                <a:spcPts val="0"/>
              </a:spcAft>
              <a:buSzPts val="3200"/>
              <a:buNone/>
            </a:pPr>
            <a:r>
              <a:rPr lang="en-US" sz="1600">
                <a:latin typeface="Courier New"/>
                <a:ea typeface="Courier New"/>
                <a:cs typeface="Courier New"/>
                <a:sym typeface="Courier New"/>
              </a:rPr>
              <a:t>    private int climbStairs(int n, Map&lt;Integer, Integer&gt; memo) {</a:t>
            </a:r>
            <a:endParaRPr sz="1600">
              <a:latin typeface="Courier New"/>
              <a:ea typeface="Courier New"/>
              <a:cs typeface="Courier New"/>
              <a:sym typeface="Courier New"/>
            </a:endParaRPr>
          </a:p>
          <a:p>
            <a:pPr indent="0" lvl="0" marL="101600" rtl="0" algn="l">
              <a:lnSpc>
                <a:spcPct val="100000"/>
              </a:lnSpc>
              <a:spcBef>
                <a:spcPts val="0"/>
              </a:spcBef>
              <a:spcAft>
                <a:spcPts val="0"/>
              </a:spcAft>
              <a:buSzPts val="3200"/>
              <a:buNone/>
            </a:pPr>
            <a:r>
              <a:rPr lang="en-US" sz="1600">
                <a:latin typeface="Courier New"/>
                <a:ea typeface="Courier New"/>
                <a:cs typeface="Courier New"/>
                <a:sym typeface="Courier New"/>
              </a:rPr>
              <a:t>        if (n == 0 || n == 1) {</a:t>
            </a:r>
            <a:endParaRPr sz="1600">
              <a:latin typeface="Courier New"/>
              <a:ea typeface="Courier New"/>
              <a:cs typeface="Courier New"/>
              <a:sym typeface="Courier New"/>
            </a:endParaRPr>
          </a:p>
          <a:p>
            <a:pPr indent="0" lvl="0" marL="101600" rtl="0" algn="l">
              <a:lnSpc>
                <a:spcPct val="100000"/>
              </a:lnSpc>
              <a:spcBef>
                <a:spcPts val="0"/>
              </a:spcBef>
              <a:spcAft>
                <a:spcPts val="0"/>
              </a:spcAft>
              <a:buSzPts val="3200"/>
              <a:buNone/>
            </a:pPr>
            <a:r>
              <a:rPr lang="en-US" sz="1600">
                <a:latin typeface="Courier New"/>
                <a:ea typeface="Courier New"/>
                <a:cs typeface="Courier New"/>
                <a:sym typeface="Courier New"/>
              </a:rPr>
              <a:t>            return 1;</a:t>
            </a:r>
            <a:endParaRPr sz="1600">
              <a:latin typeface="Courier New"/>
              <a:ea typeface="Courier New"/>
              <a:cs typeface="Courier New"/>
              <a:sym typeface="Courier New"/>
            </a:endParaRPr>
          </a:p>
          <a:p>
            <a:pPr indent="0" lvl="0" marL="101600" rtl="0" algn="l">
              <a:lnSpc>
                <a:spcPct val="100000"/>
              </a:lnSpc>
              <a:spcBef>
                <a:spcPts val="0"/>
              </a:spcBef>
              <a:spcAft>
                <a:spcPts val="0"/>
              </a:spcAft>
              <a:buSzPts val="3200"/>
              <a:buNone/>
            </a:pPr>
            <a:r>
              <a:rPr lang="en-US" sz="1600">
                <a:latin typeface="Courier New"/>
                <a:ea typeface="Courier New"/>
                <a:cs typeface="Courier New"/>
                <a:sym typeface="Courier New"/>
              </a:rPr>
              <a:t>        }</a:t>
            </a:r>
            <a:endParaRPr sz="1600">
              <a:latin typeface="Courier New"/>
              <a:ea typeface="Courier New"/>
              <a:cs typeface="Courier New"/>
              <a:sym typeface="Courier New"/>
            </a:endParaRPr>
          </a:p>
          <a:p>
            <a:pPr indent="0" lvl="0" marL="101600" rtl="0" algn="l">
              <a:lnSpc>
                <a:spcPct val="100000"/>
              </a:lnSpc>
              <a:spcBef>
                <a:spcPts val="0"/>
              </a:spcBef>
              <a:spcAft>
                <a:spcPts val="0"/>
              </a:spcAft>
              <a:buSzPts val="3200"/>
              <a:buNone/>
            </a:pPr>
            <a:r>
              <a:rPr lang="en-US" sz="1600">
                <a:latin typeface="Courier New"/>
                <a:ea typeface="Courier New"/>
                <a:cs typeface="Courier New"/>
                <a:sym typeface="Courier New"/>
              </a:rPr>
              <a:t>        if (!memo.containsKey(n)) {</a:t>
            </a:r>
            <a:endParaRPr sz="1600">
              <a:latin typeface="Courier New"/>
              <a:ea typeface="Courier New"/>
              <a:cs typeface="Courier New"/>
              <a:sym typeface="Courier New"/>
            </a:endParaRPr>
          </a:p>
          <a:p>
            <a:pPr indent="0" lvl="0" marL="101600" rtl="0" algn="l">
              <a:lnSpc>
                <a:spcPct val="100000"/>
              </a:lnSpc>
              <a:spcBef>
                <a:spcPts val="0"/>
              </a:spcBef>
              <a:spcAft>
                <a:spcPts val="0"/>
              </a:spcAft>
              <a:buSzPts val="3200"/>
              <a:buNone/>
            </a:pPr>
            <a:r>
              <a:rPr lang="en-US" sz="1600">
                <a:latin typeface="Courier New"/>
                <a:ea typeface="Courier New"/>
                <a:cs typeface="Courier New"/>
                <a:sym typeface="Courier New"/>
              </a:rPr>
              <a:t>            memo.put(n, climbStairs(n-1, memo) + climbStairs(n-2, memo));</a:t>
            </a:r>
            <a:endParaRPr sz="1600">
              <a:latin typeface="Courier New"/>
              <a:ea typeface="Courier New"/>
              <a:cs typeface="Courier New"/>
              <a:sym typeface="Courier New"/>
            </a:endParaRPr>
          </a:p>
          <a:p>
            <a:pPr indent="0" lvl="0" marL="101600" rtl="0" algn="l">
              <a:lnSpc>
                <a:spcPct val="100000"/>
              </a:lnSpc>
              <a:spcBef>
                <a:spcPts val="0"/>
              </a:spcBef>
              <a:spcAft>
                <a:spcPts val="0"/>
              </a:spcAft>
              <a:buSzPts val="3200"/>
              <a:buNone/>
            </a:pPr>
            <a:r>
              <a:rPr lang="en-US" sz="1600">
                <a:latin typeface="Courier New"/>
                <a:ea typeface="Courier New"/>
                <a:cs typeface="Courier New"/>
                <a:sym typeface="Courier New"/>
              </a:rPr>
              <a:t>        }</a:t>
            </a:r>
            <a:endParaRPr sz="1600">
              <a:latin typeface="Courier New"/>
              <a:ea typeface="Courier New"/>
              <a:cs typeface="Courier New"/>
              <a:sym typeface="Courier New"/>
            </a:endParaRPr>
          </a:p>
          <a:p>
            <a:pPr indent="0" lvl="0" marL="101600" rtl="0" algn="l">
              <a:lnSpc>
                <a:spcPct val="100000"/>
              </a:lnSpc>
              <a:spcBef>
                <a:spcPts val="0"/>
              </a:spcBef>
              <a:spcAft>
                <a:spcPts val="0"/>
              </a:spcAft>
              <a:buSzPts val="3200"/>
              <a:buNone/>
            </a:pPr>
            <a:r>
              <a:rPr lang="en-US" sz="1600">
                <a:latin typeface="Courier New"/>
                <a:ea typeface="Courier New"/>
                <a:cs typeface="Courier New"/>
                <a:sym typeface="Courier New"/>
              </a:rPr>
              <a:t>        return memo.get(n);</a:t>
            </a:r>
            <a:endParaRPr sz="1600">
              <a:latin typeface="Courier New"/>
              <a:ea typeface="Courier New"/>
              <a:cs typeface="Courier New"/>
              <a:sym typeface="Courier New"/>
            </a:endParaRPr>
          </a:p>
          <a:p>
            <a:pPr indent="0" lvl="0" marL="101600" rtl="0" algn="l">
              <a:lnSpc>
                <a:spcPct val="100000"/>
              </a:lnSpc>
              <a:spcBef>
                <a:spcPts val="0"/>
              </a:spcBef>
              <a:spcAft>
                <a:spcPts val="0"/>
              </a:spcAft>
              <a:buSzPts val="3200"/>
              <a:buNone/>
            </a:pPr>
            <a:r>
              <a:rPr lang="en-US" sz="1600">
                <a:latin typeface="Courier New"/>
                <a:ea typeface="Courier New"/>
                <a:cs typeface="Courier New"/>
                <a:sym typeface="Courier New"/>
              </a:rPr>
              <a:t>    }</a:t>
            </a:r>
            <a:endParaRPr sz="1600">
              <a:latin typeface="Courier New"/>
              <a:ea typeface="Courier New"/>
              <a:cs typeface="Courier New"/>
              <a:sym typeface="Courier New"/>
            </a:endParaRPr>
          </a:p>
          <a:p>
            <a:pPr indent="0" lvl="0" marL="101600" rtl="0" algn="l">
              <a:lnSpc>
                <a:spcPct val="100000"/>
              </a:lnSpc>
              <a:spcBef>
                <a:spcPts val="0"/>
              </a:spcBef>
              <a:spcAft>
                <a:spcPts val="0"/>
              </a:spcAft>
              <a:buSzPts val="3200"/>
              <a:buNone/>
            </a:pPr>
            <a:r>
              <a:rPr lang="en-US" sz="1600">
                <a:latin typeface="Courier New"/>
                <a:ea typeface="Courier New"/>
                <a:cs typeface="Courier New"/>
                <a:sym typeface="Courier New"/>
              </a:rPr>
              <a:t>}</a:t>
            </a:r>
            <a:endParaRPr sz="1600">
              <a:latin typeface="Courier New"/>
              <a:ea typeface="Courier New"/>
              <a:cs typeface="Courier New"/>
              <a:sym typeface="Courier New"/>
            </a:endParaRPr>
          </a:p>
        </p:txBody>
      </p:sp>
      <p:pic>
        <p:nvPicPr>
          <p:cNvPr id="390" name="Google Shape;390;p48"/>
          <p:cNvPicPr preferRelativeResize="0"/>
          <p:nvPr/>
        </p:nvPicPr>
        <p:blipFill>
          <a:blip r:embed="rId3">
            <a:alphaModFix/>
          </a:blip>
          <a:stretch>
            <a:fillRect/>
          </a:stretch>
        </p:blipFill>
        <p:spPr>
          <a:xfrm>
            <a:off x="5334551" y="4967650"/>
            <a:ext cx="1860876" cy="1732676"/>
          </a:xfrm>
          <a:prstGeom prst="rect">
            <a:avLst/>
          </a:prstGeom>
          <a:noFill/>
          <a:ln>
            <a:noFill/>
          </a:ln>
        </p:spPr>
      </p:pic>
      <p:sp>
        <p:nvSpPr>
          <p:cNvPr id="391" name="Google Shape;391;p48"/>
          <p:cNvSpPr txBox="1"/>
          <p:nvPr/>
        </p:nvSpPr>
        <p:spPr>
          <a:xfrm>
            <a:off x="7140475" y="6263475"/>
            <a:ext cx="239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Quattrocento Sans"/>
                <a:ea typeface="Quattrocento Sans"/>
                <a:cs typeface="Quattrocento Sans"/>
                <a:sym typeface="Quattrocento Sans"/>
              </a:rPr>
              <a:t>Improved solution</a:t>
            </a:r>
            <a:endParaRPr sz="18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2"/>
          <p:cNvSpPr txBox="1"/>
          <p:nvPr>
            <p:ph type="title"/>
          </p:nvPr>
        </p:nvSpPr>
        <p:spPr>
          <a:xfrm>
            <a:off x="575239" y="263276"/>
            <a:ext cx="11187000" cy="1014900"/>
          </a:xfrm>
          <a:prstGeom prst="rect">
            <a:avLst/>
          </a:prstGeom>
        </p:spPr>
        <p:txBody>
          <a:bodyPr anchorCtr="0" anchor="ctr" bIns="44175" lIns="88375" spcFirstLastPara="1" rIns="88375" wrap="square" tIns="44175">
            <a:normAutofit/>
          </a:bodyPr>
          <a:lstStyle/>
          <a:p>
            <a:pPr indent="0" lvl="0" marL="0" rtl="0" algn="l">
              <a:spcBef>
                <a:spcPts val="0"/>
              </a:spcBef>
              <a:spcAft>
                <a:spcPts val="0"/>
              </a:spcAft>
              <a:buNone/>
            </a:pPr>
            <a:r>
              <a:rPr lang="en-US"/>
              <a:t>Announcements</a:t>
            </a:r>
            <a:endParaRPr/>
          </a:p>
        </p:txBody>
      </p:sp>
      <p:sp>
        <p:nvSpPr>
          <p:cNvPr id="167" name="Google Shape;167;p22"/>
          <p:cNvSpPr txBox="1"/>
          <p:nvPr>
            <p:ph idx="1" type="body"/>
          </p:nvPr>
        </p:nvSpPr>
        <p:spPr>
          <a:xfrm>
            <a:off x="746175" y="1568275"/>
            <a:ext cx="9371700" cy="3140100"/>
          </a:xfrm>
          <a:prstGeom prst="rect">
            <a:avLst/>
          </a:prstGeom>
        </p:spPr>
        <p:txBody>
          <a:bodyPr anchorCtr="0" anchor="t" bIns="44175" lIns="44175" spcFirstLastPara="1" rIns="44175" wrap="square" tIns="44175">
            <a:spAutoFit/>
          </a:bodyPr>
          <a:lstStyle/>
          <a:p>
            <a:pPr indent="-393700" lvl="0" marL="457200" rtl="0" algn="l">
              <a:spcBef>
                <a:spcPts val="1200"/>
              </a:spcBef>
              <a:spcAft>
                <a:spcPts val="0"/>
              </a:spcAft>
              <a:buSzPts val="2600"/>
              <a:buChar char="●"/>
            </a:pPr>
            <a:r>
              <a:rPr lang="en-US"/>
              <a:t>EX 5 due Tuesday (tomorrow)</a:t>
            </a:r>
            <a:endParaRPr/>
          </a:p>
          <a:p>
            <a:pPr indent="-393700" lvl="0" marL="457200" rtl="0" algn="l">
              <a:spcBef>
                <a:spcPts val="0"/>
              </a:spcBef>
              <a:spcAft>
                <a:spcPts val="0"/>
              </a:spcAft>
              <a:buSzPts val="2600"/>
              <a:buChar char="●"/>
            </a:pPr>
            <a:r>
              <a:rPr lang="en-US"/>
              <a:t>EX 6 </a:t>
            </a:r>
            <a:r>
              <a:rPr lang="en-US"/>
              <a:t>releases Tuesday (sorting)</a:t>
            </a:r>
            <a:endParaRPr/>
          </a:p>
          <a:p>
            <a:pPr indent="-393700" lvl="0" marL="457200" rtl="0" algn="l">
              <a:spcBef>
                <a:spcPts val="0"/>
              </a:spcBef>
              <a:spcAft>
                <a:spcPts val="0"/>
              </a:spcAft>
              <a:buSzPts val="2600"/>
              <a:buChar char="●"/>
            </a:pPr>
            <a:r>
              <a:rPr lang="en-US"/>
              <a:t>EX 7 releases a week from Tuesday (last exercise)</a:t>
            </a:r>
            <a:endParaRPr/>
          </a:p>
          <a:p>
            <a:pPr indent="-393700" lvl="0" marL="457200" rtl="0" algn="l">
              <a:spcBef>
                <a:spcPts val="0"/>
              </a:spcBef>
              <a:spcAft>
                <a:spcPts val="0"/>
              </a:spcAft>
              <a:buSzPts val="2600"/>
              <a:buChar char="●"/>
            </a:pPr>
            <a:r>
              <a:rPr lang="en-US"/>
              <a:t>Final exam THIS Friday!</a:t>
            </a:r>
            <a:endParaRPr/>
          </a:p>
          <a:p>
            <a:pPr indent="-361950" lvl="1" marL="914400" rtl="0" algn="l">
              <a:spcBef>
                <a:spcPts val="0"/>
              </a:spcBef>
              <a:spcAft>
                <a:spcPts val="0"/>
              </a:spcAft>
              <a:buSzPts val="2100"/>
              <a:buChar char="○"/>
            </a:pPr>
            <a:r>
              <a:rPr lang="en-US"/>
              <a:t>TA lead exam review Wednesday GWN 301 from 6-8:30 PM</a:t>
            </a:r>
            <a:endParaRPr/>
          </a:p>
          <a:p>
            <a:pPr indent="-361950" lvl="1" marL="914400" rtl="0" algn="l">
              <a:spcBef>
                <a:spcPts val="0"/>
              </a:spcBef>
              <a:spcAft>
                <a:spcPts val="0"/>
              </a:spcAft>
              <a:buSzPts val="2100"/>
              <a:buChar char="○"/>
            </a:pPr>
            <a:r>
              <a:rPr lang="en-US"/>
              <a:t>Check out the Final Exam Prep post on Ed</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US" u="sng">
                <a:solidFill>
                  <a:schemeClr val="hlink"/>
                </a:solidFill>
                <a:hlinkClick r:id="rId3"/>
              </a:rPr>
              <a:t>Question Thread</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9"/>
          <p:cNvSpPr txBox="1"/>
          <p:nvPr>
            <p:ph type="title"/>
          </p:nvPr>
        </p:nvSpPr>
        <p:spPr>
          <a:xfrm>
            <a:off x="575239" y="263276"/>
            <a:ext cx="11187000" cy="10149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SzPts val="2700"/>
              <a:buFont typeface="Lora"/>
              <a:buNone/>
            </a:pPr>
            <a:r>
              <a:rPr lang="en-US"/>
              <a:t>Bottom Up Tabulation Solution</a:t>
            </a:r>
            <a:endParaRPr/>
          </a:p>
        </p:txBody>
      </p:sp>
      <p:sp>
        <p:nvSpPr>
          <p:cNvPr id="397" name="Google Shape;397;p49"/>
          <p:cNvSpPr txBox="1"/>
          <p:nvPr>
            <p:ph idx="1" type="body"/>
          </p:nvPr>
        </p:nvSpPr>
        <p:spPr>
          <a:xfrm>
            <a:off x="746175" y="1568275"/>
            <a:ext cx="7661400" cy="4633200"/>
          </a:xfrm>
          <a:prstGeom prst="rect">
            <a:avLst/>
          </a:prstGeom>
          <a:solidFill>
            <a:schemeClr val="lt1"/>
          </a:solidFill>
          <a:ln cap="flat" cmpd="sng" w="9525">
            <a:solidFill>
              <a:srgbClr val="7030A0"/>
            </a:solidFill>
            <a:prstDash val="solid"/>
            <a:round/>
            <a:headEnd len="sm" w="sm" type="none"/>
            <a:tailEnd len="sm" w="sm" type="none"/>
          </a:ln>
        </p:spPr>
        <p:txBody>
          <a:bodyPr anchorCtr="0" anchor="t" bIns="121900" lIns="121900" spcFirstLastPara="1" rIns="121900" wrap="square" tIns="121900">
            <a:spAutoFit/>
          </a:bodyPr>
          <a:lstStyle/>
          <a:p>
            <a:pPr indent="0" lvl="0" marL="101600" rtl="0" algn="l">
              <a:lnSpc>
                <a:spcPct val="100000"/>
              </a:lnSpc>
              <a:spcBef>
                <a:spcPts val="0"/>
              </a:spcBef>
              <a:spcAft>
                <a:spcPts val="0"/>
              </a:spcAft>
              <a:buSzPts val="3200"/>
              <a:buNone/>
            </a:pPr>
            <a:r>
              <a:rPr lang="en-US" sz="1900">
                <a:latin typeface="Courier New"/>
                <a:ea typeface="Courier New"/>
                <a:cs typeface="Courier New"/>
                <a:sym typeface="Courier New"/>
              </a:rPr>
              <a:t>class Solution {</a:t>
            </a:r>
            <a:endParaRPr sz="1900">
              <a:latin typeface="Courier New"/>
              <a:ea typeface="Courier New"/>
              <a:cs typeface="Courier New"/>
              <a:sym typeface="Courier New"/>
            </a:endParaRPr>
          </a:p>
          <a:p>
            <a:pPr indent="0" lvl="0" marL="101600" rtl="0" algn="l">
              <a:lnSpc>
                <a:spcPct val="100000"/>
              </a:lnSpc>
              <a:spcBef>
                <a:spcPts val="0"/>
              </a:spcBef>
              <a:spcAft>
                <a:spcPts val="0"/>
              </a:spcAft>
              <a:buSzPts val="3200"/>
              <a:buNone/>
            </a:pPr>
            <a:r>
              <a:rPr lang="en-US" sz="1900">
                <a:latin typeface="Courier New"/>
                <a:ea typeface="Courier New"/>
                <a:cs typeface="Courier New"/>
                <a:sym typeface="Courier New"/>
              </a:rPr>
              <a:t>    public int climbStairs(int n) {</a:t>
            </a:r>
            <a:endParaRPr sz="1900">
              <a:latin typeface="Courier New"/>
              <a:ea typeface="Courier New"/>
              <a:cs typeface="Courier New"/>
              <a:sym typeface="Courier New"/>
            </a:endParaRPr>
          </a:p>
          <a:p>
            <a:pPr indent="0" lvl="0" marL="101600" rtl="0" algn="l">
              <a:lnSpc>
                <a:spcPct val="100000"/>
              </a:lnSpc>
              <a:spcBef>
                <a:spcPts val="0"/>
              </a:spcBef>
              <a:spcAft>
                <a:spcPts val="0"/>
              </a:spcAft>
              <a:buSzPts val="3200"/>
              <a:buNone/>
            </a:pPr>
            <a:r>
              <a:rPr lang="en-US" sz="1900">
                <a:latin typeface="Courier New"/>
                <a:ea typeface="Courier New"/>
                <a:cs typeface="Courier New"/>
                <a:sym typeface="Courier New"/>
              </a:rPr>
              <a:t>        if (n == 0 || n == 1) {</a:t>
            </a:r>
            <a:endParaRPr sz="1900">
              <a:latin typeface="Courier New"/>
              <a:ea typeface="Courier New"/>
              <a:cs typeface="Courier New"/>
              <a:sym typeface="Courier New"/>
            </a:endParaRPr>
          </a:p>
          <a:p>
            <a:pPr indent="0" lvl="0" marL="101600" rtl="0" algn="l">
              <a:lnSpc>
                <a:spcPct val="100000"/>
              </a:lnSpc>
              <a:spcBef>
                <a:spcPts val="0"/>
              </a:spcBef>
              <a:spcAft>
                <a:spcPts val="0"/>
              </a:spcAft>
              <a:buSzPts val="3200"/>
              <a:buNone/>
            </a:pPr>
            <a:r>
              <a:rPr lang="en-US" sz="1900">
                <a:latin typeface="Courier New"/>
                <a:ea typeface="Courier New"/>
                <a:cs typeface="Courier New"/>
                <a:sym typeface="Courier New"/>
              </a:rPr>
              <a:t>            return 1;</a:t>
            </a:r>
            <a:endParaRPr sz="1900">
              <a:latin typeface="Courier New"/>
              <a:ea typeface="Courier New"/>
              <a:cs typeface="Courier New"/>
              <a:sym typeface="Courier New"/>
            </a:endParaRPr>
          </a:p>
          <a:p>
            <a:pPr indent="0" lvl="0" marL="101600" rtl="0" algn="l">
              <a:lnSpc>
                <a:spcPct val="100000"/>
              </a:lnSpc>
              <a:spcBef>
                <a:spcPts val="0"/>
              </a:spcBef>
              <a:spcAft>
                <a:spcPts val="0"/>
              </a:spcAft>
              <a:buSzPts val="3200"/>
              <a:buNone/>
            </a:pPr>
            <a:r>
              <a:rPr lang="en-US" sz="1900">
                <a:latin typeface="Courier New"/>
                <a:ea typeface="Courier New"/>
                <a:cs typeface="Courier New"/>
                <a:sym typeface="Courier New"/>
              </a:rPr>
              <a:t>        }</a:t>
            </a:r>
            <a:endParaRPr sz="1900">
              <a:latin typeface="Courier New"/>
              <a:ea typeface="Courier New"/>
              <a:cs typeface="Courier New"/>
              <a:sym typeface="Courier New"/>
            </a:endParaRPr>
          </a:p>
          <a:p>
            <a:pPr indent="0" lvl="0" marL="101600" rtl="0" algn="l">
              <a:lnSpc>
                <a:spcPct val="100000"/>
              </a:lnSpc>
              <a:spcBef>
                <a:spcPts val="0"/>
              </a:spcBef>
              <a:spcAft>
                <a:spcPts val="0"/>
              </a:spcAft>
              <a:buSzPts val="3200"/>
              <a:buNone/>
            </a:pPr>
            <a:r>
              <a:t/>
            </a:r>
            <a:endParaRPr sz="1900">
              <a:latin typeface="Courier New"/>
              <a:ea typeface="Courier New"/>
              <a:cs typeface="Courier New"/>
              <a:sym typeface="Courier New"/>
            </a:endParaRPr>
          </a:p>
          <a:p>
            <a:pPr indent="0" lvl="0" marL="101600" rtl="0" algn="l">
              <a:lnSpc>
                <a:spcPct val="100000"/>
              </a:lnSpc>
              <a:spcBef>
                <a:spcPts val="0"/>
              </a:spcBef>
              <a:spcAft>
                <a:spcPts val="0"/>
              </a:spcAft>
              <a:buSzPts val="3200"/>
              <a:buNone/>
            </a:pPr>
            <a:r>
              <a:rPr lang="en-US" sz="1900">
                <a:latin typeface="Courier New"/>
                <a:ea typeface="Courier New"/>
                <a:cs typeface="Courier New"/>
                <a:sym typeface="Courier New"/>
              </a:rPr>
              <a:t>        int[] dp = new int[n+1];</a:t>
            </a:r>
            <a:endParaRPr sz="1900">
              <a:latin typeface="Courier New"/>
              <a:ea typeface="Courier New"/>
              <a:cs typeface="Courier New"/>
              <a:sym typeface="Courier New"/>
            </a:endParaRPr>
          </a:p>
          <a:p>
            <a:pPr indent="0" lvl="0" marL="101600" rtl="0" algn="l">
              <a:lnSpc>
                <a:spcPct val="100000"/>
              </a:lnSpc>
              <a:spcBef>
                <a:spcPts val="0"/>
              </a:spcBef>
              <a:spcAft>
                <a:spcPts val="0"/>
              </a:spcAft>
              <a:buSzPts val="3200"/>
              <a:buNone/>
            </a:pPr>
            <a:r>
              <a:rPr lang="en-US" sz="1900">
                <a:latin typeface="Courier New"/>
                <a:ea typeface="Courier New"/>
                <a:cs typeface="Courier New"/>
                <a:sym typeface="Courier New"/>
              </a:rPr>
              <a:t>        dp[0] = dp[1] = 1;</a:t>
            </a:r>
            <a:endParaRPr sz="1900">
              <a:latin typeface="Courier New"/>
              <a:ea typeface="Courier New"/>
              <a:cs typeface="Courier New"/>
              <a:sym typeface="Courier New"/>
            </a:endParaRPr>
          </a:p>
          <a:p>
            <a:pPr indent="0" lvl="0" marL="101600" rtl="0" algn="l">
              <a:lnSpc>
                <a:spcPct val="100000"/>
              </a:lnSpc>
              <a:spcBef>
                <a:spcPts val="0"/>
              </a:spcBef>
              <a:spcAft>
                <a:spcPts val="0"/>
              </a:spcAft>
              <a:buSzPts val="3200"/>
              <a:buNone/>
            </a:pPr>
            <a:r>
              <a:rPr lang="en-US" sz="1900">
                <a:latin typeface="Courier New"/>
                <a:ea typeface="Courier New"/>
                <a:cs typeface="Courier New"/>
                <a:sym typeface="Courier New"/>
              </a:rPr>
              <a:t>        </a:t>
            </a:r>
            <a:endParaRPr sz="1900">
              <a:latin typeface="Courier New"/>
              <a:ea typeface="Courier New"/>
              <a:cs typeface="Courier New"/>
              <a:sym typeface="Courier New"/>
            </a:endParaRPr>
          </a:p>
          <a:p>
            <a:pPr indent="0" lvl="0" marL="101600" rtl="0" algn="l">
              <a:lnSpc>
                <a:spcPct val="100000"/>
              </a:lnSpc>
              <a:spcBef>
                <a:spcPts val="0"/>
              </a:spcBef>
              <a:spcAft>
                <a:spcPts val="0"/>
              </a:spcAft>
              <a:buSzPts val="3200"/>
              <a:buNone/>
            </a:pPr>
            <a:r>
              <a:rPr lang="en-US" sz="1900">
                <a:latin typeface="Courier New"/>
                <a:ea typeface="Courier New"/>
                <a:cs typeface="Courier New"/>
                <a:sym typeface="Courier New"/>
              </a:rPr>
              <a:t>        for (int i = 2; i &lt;= n; i++) {</a:t>
            </a:r>
            <a:endParaRPr sz="1900">
              <a:latin typeface="Courier New"/>
              <a:ea typeface="Courier New"/>
              <a:cs typeface="Courier New"/>
              <a:sym typeface="Courier New"/>
            </a:endParaRPr>
          </a:p>
          <a:p>
            <a:pPr indent="0" lvl="0" marL="101600" rtl="0" algn="l">
              <a:lnSpc>
                <a:spcPct val="100000"/>
              </a:lnSpc>
              <a:spcBef>
                <a:spcPts val="0"/>
              </a:spcBef>
              <a:spcAft>
                <a:spcPts val="0"/>
              </a:spcAft>
              <a:buSzPts val="3200"/>
              <a:buNone/>
            </a:pPr>
            <a:r>
              <a:rPr lang="en-US" sz="1900">
                <a:latin typeface="Courier New"/>
                <a:ea typeface="Courier New"/>
                <a:cs typeface="Courier New"/>
                <a:sym typeface="Courier New"/>
              </a:rPr>
              <a:t>            dp[i] = dp[i-1] + dp[i-2];</a:t>
            </a:r>
            <a:endParaRPr sz="1900">
              <a:latin typeface="Courier New"/>
              <a:ea typeface="Courier New"/>
              <a:cs typeface="Courier New"/>
              <a:sym typeface="Courier New"/>
            </a:endParaRPr>
          </a:p>
          <a:p>
            <a:pPr indent="0" lvl="0" marL="101600" rtl="0" algn="l">
              <a:lnSpc>
                <a:spcPct val="100000"/>
              </a:lnSpc>
              <a:spcBef>
                <a:spcPts val="0"/>
              </a:spcBef>
              <a:spcAft>
                <a:spcPts val="0"/>
              </a:spcAft>
              <a:buSzPts val="3200"/>
              <a:buNone/>
            </a:pPr>
            <a:r>
              <a:rPr lang="en-US" sz="1900">
                <a:latin typeface="Courier New"/>
                <a:ea typeface="Courier New"/>
                <a:cs typeface="Courier New"/>
                <a:sym typeface="Courier New"/>
              </a:rPr>
              <a:t>        }</a:t>
            </a:r>
            <a:endParaRPr sz="1900">
              <a:latin typeface="Courier New"/>
              <a:ea typeface="Courier New"/>
              <a:cs typeface="Courier New"/>
              <a:sym typeface="Courier New"/>
            </a:endParaRPr>
          </a:p>
          <a:p>
            <a:pPr indent="0" lvl="0" marL="101600" rtl="0" algn="l">
              <a:lnSpc>
                <a:spcPct val="100000"/>
              </a:lnSpc>
              <a:spcBef>
                <a:spcPts val="0"/>
              </a:spcBef>
              <a:spcAft>
                <a:spcPts val="0"/>
              </a:spcAft>
              <a:buSzPts val="3200"/>
              <a:buNone/>
            </a:pPr>
            <a:r>
              <a:rPr lang="en-US" sz="1900">
                <a:latin typeface="Courier New"/>
                <a:ea typeface="Courier New"/>
                <a:cs typeface="Courier New"/>
                <a:sym typeface="Courier New"/>
              </a:rPr>
              <a:t>        return dp[n];</a:t>
            </a:r>
            <a:endParaRPr sz="1900">
              <a:latin typeface="Courier New"/>
              <a:ea typeface="Courier New"/>
              <a:cs typeface="Courier New"/>
              <a:sym typeface="Courier New"/>
            </a:endParaRPr>
          </a:p>
          <a:p>
            <a:pPr indent="0" lvl="0" marL="101600" rtl="0" algn="l">
              <a:lnSpc>
                <a:spcPct val="100000"/>
              </a:lnSpc>
              <a:spcBef>
                <a:spcPts val="0"/>
              </a:spcBef>
              <a:spcAft>
                <a:spcPts val="0"/>
              </a:spcAft>
              <a:buSzPts val="3200"/>
              <a:buNone/>
            </a:pPr>
            <a:r>
              <a:rPr lang="en-US" sz="1900">
                <a:latin typeface="Courier New"/>
                <a:ea typeface="Courier New"/>
                <a:cs typeface="Courier New"/>
                <a:sym typeface="Courier New"/>
              </a:rPr>
              <a:t>    }</a:t>
            </a:r>
            <a:endParaRPr sz="1900">
              <a:latin typeface="Courier New"/>
              <a:ea typeface="Courier New"/>
              <a:cs typeface="Courier New"/>
              <a:sym typeface="Courier New"/>
            </a:endParaRPr>
          </a:p>
          <a:p>
            <a:pPr indent="0" lvl="0" marL="101600" rtl="0" algn="l">
              <a:lnSpc>
                <a:spcPct val="100000"/>
              </a:lnSpc>
              <a:spcBef>
                <a:spcPts val="0"/>
              </a:spcBef>
              <a:spcAft>
                <a:spcPts val="0"/>
              </a:spcAft>
              <a:buSzPts val="3200"/>
              <a:buNone/>
            </a:pPr>
            <a:r>
              <a:rPr lang="en-US" sz="1900">
                <a:latin typeface="Courier New"/>
                <a:ea typeface="Courier New"/>
                <a:cs typeface="Courier New"/>
                <a:sym typeface="Courier New"/>
              </a:rPr>
              <a:t>}</a:t>
            </a:r>
            <a:endParaRPr sz="1900">
              <a:latin typeface="Courier New"/>
              <a:ea typeface="Courier New"/>
              <a:cs typeface="Courier New"/>
              <a:sym typeface="Courier New"/>
            </a:endParaRPr>
          </a:p>
        </p:txBody>
      </p:sp>
      <p:pic>
        <p:nvPicPr>
          <p:cNvPr id="398" name="Google Shape;398;p49"/>
          <p:cNvPicPr preferRelativeResize="0"/>
          <p:nvPr/>
        </p:nvPicPr>
        <p:blipFill>
          <a:blip r:embed="rId3">
            <a:alphaModFix/>
          </a:blip>
          <a:stretch>
            <a:fillRect/>
          </a:stretch>
        </p:blipFill>
        <p:spPr>
          <a:xfrm>
            <a:off x="6488225" y="4365550"/>
            <a:ext cx="2298950" cy="2046049"/>
          </a:xfrm>
          <a:prstGeom prst="rect">
            <a:avLst/>
          </a:prstGeom>
          <a:noFill/>
          <a:ln>
            <a:noFill/>
          </a:ln>
        </p:spPr>
      </p:pic>
      <p:sp>
        <p:nvSpPr>
          <p:cNvPr id="399" name="Google Shape;399;p49"/>
          <p:cNvSpPr txBox="1"/>
          <p:nvPr/>
        </p:nvSpPr>
        <p:spPr>
          <a:xfrm>
            <a:off x="7632125" y="6318425"/>
            <a:ext cx="3507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Quattrocento Sans"/>
                <a:ea typeface="Quattrocento Sans"/>
                <a:cs typeface="Quattrocento Sans"/>
                <a:sym typeface="Quattrocento Sans"/>
              </a:rPr>
              <a:t>MORE Optimized solution</a:t>
            </a:r>
            <a:endParaRPr sz="18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0"/>
          <p:cNvSpPr txBox="1"/>
          <p:nvPr>
            <p:ph type="title"/>
          </p:nvPr>
        </p:nvSpPr>
        <p:spPr>
          <a:xfrm>
            <a:off x="415600" y="440967"/>
            <a:ext cx="11360700" cy="763500"/>
          </a:xfrm>
          <a:prstGeom prst="rect">
            <a:avLst/>
          </a:prstGeom>
        </p:spPr>
        <p:txBody>
          <a:bodyPr anchorCtr="0" anchor="ctr" bIns="44175" lIns="88375" spcFirstLastPara="1" rIns="88375" wrap="square" tIns="44175">
            <a:normAutofit/>
          </a:bodyPr>
          <a:lstStyle/>
          <a:p>
            <a:pPr indent="0" lvl="0" marL="0" rtl="0" algn="l">
              <a:spcBef>
                <a:spcPts val="0"/>
              </a:spcBef>
              <a:spcAft>
                <a:spcPts val="0"/>
              </a:spcAft>
              <a:buNone/>
            </a:pPr>
            <a:r>
              <a:rPr lang="en-US"/>
              <a:t>Bottom up and Reduce storage</a:t>
            </a:r>
            <a:endParaRPr/>
          </a:p>
        </p:txBody>
      </p:sp>
      <p:sp>
        <p:nvSpPr>
          <p:cNvPr id="405" name="Google Shape;405;p50"/>
          <p:cNvSpPr txBox="1"/>
          <p:nvPr>
            <p:ph idx="1" type="body"/>
          </p:nvPr>
        </p:nvSpPr>
        <p:spPr>
          <a:xfrm>
            <a:off x="720400" y="1489800"/>
            <a:ext cx="5947800" cy="3950400"/>
          </a:xfrm>
          <a:prstGeom prst="rect">
            <a:avLst/>
          </a:prstGeom>
          <a:ln cap="flat" cmpd="sng" w="9525">
            <a:solidFill>
              <a:srgbClr val="A48DD3"/>
            </a:solidFill>
            <a:prstDash val="solid"/>
            <a:round/>
            <a:headEnd len="sm" w="sm" type="none"/>
            <a:tailEnd len="sm" w="sm" type="none"/>
          </a:ln>
        </p:spPr>
        <p:txBody>
          <a:bodyPr anchorCtr="0" anchor="t" bIns="44175" lIns="44175" spcFirstLastPara="1" rIns="44175" wrap="square" tIns="44175">
            <a:noAutofit/>
          </a:bodyPr>
          <a:lstStyle/>
          <a:p>
            <a:pPr indent="0" lvl="0" marL="0" rtl="0" algn="l">
              <a:lnSpc>
                <a:spcPct val="95000"/>
              </a:lnSpc>
              <a:spcBef>
                <a:spcPts val="0"/>
              </a:spcBef>
              <a:spcAft>
                <a:spcPts val="0"/>
              </a:spcAft>
              <a:buSzPts val="523"/>
              <a:buNone/>
            </a:pPr>
            <a:r>
              <a:rPr lang="en-US" sz="1897">
                <a:solidFill>
                  <a:srgbClr val="000000"/>
                </a:solidFill>
                <a:latin typeface="Courier New"/>
                <a:ea typeface="Courier New"/>
                <a:cs typeface="Courier New"/>
                <a:sym typeface="Courier New"/>
              </a:rPr>
              <a:t>public int climbStairs(int n) {</a:t>
            </a:r>
            <a:endParaRPr sz="1897">
              <a:solidFill>
                <a:srgbClr val="000000"/>
              </a:solidFill>
              <a:latin typeface="Courier New"/>
              <a:ea typeface="Courier New"/>
              <a:cs typeface="Courier New"/>
              <a:sym typeface="Courier New"/>
            </a:endParaRPr>
          </a:p>
          <a:p>
            <a:pPr indent="0" lvl="0" marL="0" rtl="0" algn="l">
              <a:lnSpc>
                <a:spcPct val="95000"/>
              </a:lnSpc>
              <a:spcBef>
                <a:spcPts val="0"/>
              </a:spcBef>
              <a:spcAft>
                <a:spcPts val="0"/>
              </a:spcAft>
              <a:buSzPts val="523"/>
              <a:buNone/>
            </a:pPr>
            <a:r>
              <a:rPr lang="en-US" sz="1897">
                <a:solidFill>
                  <a:srgbClr val="000000"/>
                </a:solidFill>
                <a:latin typeface="Courier New"/>
                <a:ea typeface="Courier New"/>
                <a:cs typeface="Courier New"/>
                <a:sym typeface="Courier New"/>
              </a:rPr>
              <a:t>   int a = 0;</a:t>
            </a:r>
            <a:endParaRPr sz="1897">
              <a:solidFill>
                <a:srgbClr val="000000"/>
              </a:solidFill>
              <a:latin typeface="Courier New"/>
              <a:ea typeface="Courier New"/>
              <a:cs typeface="Courier New"/>
              <a:sym typeface="Courier New"/>
            </a:endParaRPr>
          </a:p>
          <a:p>
            <a:pPr indent="0" lvl="0" marL="0" rtl="0" algn="l">
              <a:lnSpc>
                <a:spcPct val="95000"/>
              </a:lnSpc>
              <a:spcBef>
                <a:spcPts val="0"/>
              </a:spcBef>
              <a:spcAft>
                <a:spcPts val="0"/>
              </a:spcAft>
              <a:buSzPts val="523"/>
              <a:buNone/>
            </a:pPr>
            <a:r>
              <a:rPr lang="en-US" sz="1897">
                <a:solidFill>
                  <a:srgbClr val="000000"/>
                </a:solidFill>
                <a:latin typeface="Courier New"/>
                <a:ea typeface="Courier New"/>
                <a:cs typeface="Courier New"/>
                <a:sym typeface="Courier New"/>
              </a:rPr>
              <a:t>   int b = 1;</a:t>
            </a:r>
            <a:endParaRPr sz="1897">
              <a:solidFill>
                <a:srgbClr val="000000"/>
              </a:solidFill>
              <a:latin typeface="Courier New"/>
              <a:ea typeface="Courier New"/>
              <a:cs typeface="Courier New"/>
              <a:sym typeface="Courier New"/>
            </a:endParaRPr>
          </a:p>
          <a:p>
            <a:pPr indent="0" lvl="0" marL="0" rtl="0" algn="l">
              <a:lnSpc>
                <a:spcPct val="95000"/>
              </a:lnSpc>
              <a:spcBef>
                <a:spcPts val="0"/>
              </a:spcBef>
              <a:spcAft>
                <a:spcPts val="0"/>
              </a:spcAft>
              <a:buSzPts val="523"/>
              <a:buNone/>
            </a:pPr>
            <a:r>
              <a:rPr lang="en-US" sz="1897">
                <a:solidFill>
                  <a:srgbClr val="000000"/>
                </a:solidFill>
                <a:latin typeface="Courier New"/>
                <a:ea typeface="Courier New"/>
                <a:cs typeface="Courier New"/>
                <a:sym typeface="Courier New"/>
              </a:rPr>
              <a:t>   int c = 0;</a:t>
            </a:r>
            <a:endParaRPr sz="1897">
              <a:solidFill>
                <a:srgbClr val="000000"/>
              </a:solidFill>
              <a:latin typeface="Courier New"/>
              <a:ea typeface="Courier New"/>
              <a:cs typeface="Courier New"/>
              <a:sym typeface="Courier New"/>
            </a:endParaRPr>
          </a:p>
          <a:p>
            <a:pPr indent="0" lvl="0" marL="0" rtl="0" algn="l">
              <a:lnSpc>
                <a:spcPct val="95000"/>
              </a:lnSpc>
              <a:spcBef>
                <a:spcPts val="0"/>
              </a:spcBef>
              <a:spcAft>
                <a:spcPts val="0"/>
              </a:spcAft>
              <a:buSzPts val="523"/>
              <a:buNone/>
            </a:pPr>
            <a:r>
              <a:rPr lang="en-US" sz="1897">
                <a:solidFill>
                  <a:srgbClr val="000000"/>
                </a:solidFill>
                <a:latin typeface="Courier New"/>
                <a:ea typeface="Courier New"/>
                <a:cs typeface="Courier New"/>
                <a:sym typeface="Courier New"/>
              </a:rPr>
              <a:t>        </a:t>
            </a:r>
            <a:endParaRPr sz="1897">
              <a:solidFill>
                <a:srgbClr val="000000"/>
              </a:solidFill>
              <a:latin typeface="Courier New"/>
              <a:ea typeface="Courier New"/>
              <a:cs typeface="Courier New"/>
              <a:sym typeface="Courier New"/>
            </a:endParaRPr>
          </a:p>
          <a:p>
            <a:pPr indent="0" lvl="0" marL="0" rtl="0" algn="l">
              <a:lnSpc>
                <a:spcPct val="95000"/>
              </a:lnSpc>
              <a:spcBef>
                <a:spcPts val="0"/>
              </a:spcBef>
              <a:spcAft>
                <a:spcPts val="0"/>
              </a:spcAft>
              <a:buSzPts val="523"/>
              <a:buNone/>
            </a:pPr>
            <a:r>
              <a:rPr lang="en-US" sz="1897">
                <a:solidFill>
                  <a:srgbClr val="000000"/>
                </a:solidFill>
                <a:latin typeface="Courier New"/>
                <a:ea typeface="Courier New"/>
                <a:cs typeface="Courier New"/>
                <a:sym typeface="Courier New"/>
              </a:rPr>
              <a:t>   for (int i = 0; i &lt; n; i++) {</a:t>
            </a:r>
            <a:endParaRPr sz="1897">
              <a:solidFill>
                <a:srgbClr val="000000"/>
              </a:solidFill>
              <a:latin typeface="Courier New"/>
              <a:ea typeface="Courier New"/>
              <a:cs typeface="Courier New"/>
              <a:sym typeface="Courier New"/>
            </a:endParaRPr>
          </a:p>
          <a:p>
            <a:pPr indent="0" lvl="0" marL="0" rtl="0" algn="l">
              <a:lnSpc>
                <a:spcPct val="95000"/>
              </a:lnSpc>
              <a:spcBef>
                <a:spcPts val="0"/>
              </a:spcBef>
              <a:spcAft>
                <a:spcPts val="0"/>
              </a:spcAft>
              <a:buSzPts val="523"/>
              <a:buNone/>
            </a:pPr>
            <a:r>
              <a:rPr lang="en-US" sz="1897">
                <a:solidFill>
                  <a:srgbClr val="000000"/>
                </a:solidFill>
                <a:latin typeface="Courier New"/>
                <a:ea typeface="Courier New"/>
                <a:cs typeface="Courier New"/>
                <a:sym typeface="Courier New"/>
              </a:rPr>
              <a:t>      c = a + b;</a:t>
            </a:r>
            <a:endParaRPr sz="1897">
              <a:solidFill>
                <a:srgbClr val="000000"/>
              </a:solidFill>
              <a:latin typeface="Courier New"/>
              <a:ea typeface="Courier New"/>
              <a:cs typeface="Courier New"/>
              <a:sym typeface="Courier New"/>
            </a:endParaRPr>
          </a:p>
          <a:p>
            <a:pPr indent="0" lvl="0" marL="0" rtl="0" algn="l">
              <a:lnSpc>
                <a:spcPct val="95000"/>
              </a:lnSpc>
              <a:spcBef>
                <a:spcPts val="0"/>
              </a:spcBef>
              <a:spcAft>
                <a:spcPts val="0"/>
              </a:spcAft>
              <a:buSzPts val="523"/>
              <a:buNone/>
            </a:pPr>
            <a:r>
              <a:rPr lang="en-US" sz="1897">
                <a:solidFill>
                  <a:srgbClr val="000000"/>
                </a:solidFill>
                <a:latin typeface="Courier New"/>
                <a:ea typeface="Courier New"/>
                <a:cs typeface="Courier New"/>
                <a:sym typeface="Courier New"/>
              </a:rPr>
              <a:t>      a = b;</a:t>
            </a:r>
            <a:endParaRPr sz="1897">
              <a:solidFill>
                <a:srgbClr val="000000"/>
              </a:solidFill>
              <a:latin typeface="Courier New"/>
              <a:ea typeface="Courier New"/>
              <a:cs typeface="Courier New"/>
              <a:sym typeface="Courier New"/>
            </a:endParaRPr>
          </a:p>
          <a:p>
            <a:pPr indent="0" lvl="0" marL="0" rtl="0" algn="l">
              <a:lnSpc>
                <a:spcPct val="95000"/>
              </a:lnSpc>
              <a:spcBef>
                <a:spcPts val="0"/>
              </a:spcBef>
              <a:spcAft>
                <a:spcPts val="0"/>
              </a:spcAft>
              <a:buSzPts val="523"/>
              <a:buNone/>
            </a:pPr>
            <a:r>
              <a:rPr lang="en-US" sz="1897">
                <a:solidFill>
                  <a:srgbClr val="000000"/>
                </a:solidFill>
                <a:latin typeface="Courier New"/>
                <a:ea typeface="Courier New"/>
                <a:cs typeface="Courier New"/>
                <a:sym typeface="Courier New"/>
              </a:rPr>
              <a:t>      b = c;</a:t>
            </a:r>
            <a:endParaRPr sz="1897">
              <a:solidFill>
                <a:srgbClr val="000000"/>
              </a:solidFill>
              <a:latin typeface="Courier New"/>
              <a:ea typeface="Courier New"/>
              <a:cs typeface="Courier New"/>
              <a:sym typeface="Courier New"/>
            </a:endParaRPr>
          </a:p>
          <a:p>
            <a:pPr indent="0" lvl="0" marL="0" rtl="0" algn="l">
              <a:lnSpc>
                <a:spcPct val="95000"/>
              </a:lnSpc>
              <a:spcBef>
                <a:spcPts val="0"/>
              </a:spcBef>
              <a:spcAft>
                <a:spcPts val="0"/>
              </a:spcAft>
              <a:buSzPts val="523"/>
              <a:buNone/>
            </a:pPr>
            <a:r>
              <a:rPr lang="en-US" sz="1897">
                <a:solidFill>
                  <a:srgbClr val="000000"/>
                </a:solidFill>
                <a:latin typeface="Courier New"/>
                <a:ea typeface="Courier New"/>
                <a:cs typeface="Courier New"/>
                <a:sym typeface="Courier New"/>
              </a:rPr>
              <a:t>   }</a:t>
            </a:r>
            <a:endParaRPr sz="1897">
              <a:solidFill>
                <a:srgbClr val="000000"/>
              </a:solidFill>
              <a:latin typeface="Courier New"/>
              <a:ea typeface="Courier New"/>
              <a:cs typeface="Courier New"/>
              <a:sym typeface="Courier New"/>
            </a:endParaRPr>
          </a:p>
          <a:p>
            <a:pPr indent="0" lvl="0" marL="0" rtl="0" algn="l">
              <a:lnSpc>
                <a:spcPct val="95000"/>
              </a:lnSpc>
              <a:spcBef>
                <a:spcPts val="0"/>
              </a:spcBef>
              <a:spcAft>
                <a:spcPts val="0"/>
              </a:spcAft>
              <a:buSzPts val="523"/>
              <a:buNone/>
            </a:pPr>
            <a:r>
              <a:rPr lang="en-US" sz="1897">
                <a:solidFill>
                  <a:srgbClr val="000000"/>
                </a:solidFill>
                <a:latin typeface="Courier New"/>
                <a:ea typeface="Courier New"/>
                <a:cs typeface="Courier New"/>
                <a:sym typeface="Courier New"/>
              </a:rPr>
              <a:t>        </a:t>
            </a:r>
            <a:endParaRPr sz="1897">
              <a:solidFill>
                <a:srgbClr val="000000"/>
              </a:solidFill>
              <a:latin typeface="Courier New"/>
              <a:ea typeface="Courier New"/>
              <a:cs typeface="Courier New"/>
              <a:sym typeface="Courier New"/>
            </a:endParaRPr>
          </a:p>
          <a:p>
            <a:pPr indent="0" lvl="0" marL="0" rtl="0" algn="l">
              <a:lnSpc>
                <a:spcPct val="95000"/>
              </a:lnSpc>
              <a:spcBef>
                <a:spcPts val="0"/>
              </a:spcBef>
              <a:spcAft>
                <a:spcPts val="0"/>
              </a:spcAft>
              <a:buSzPts val="523"/>
              <a:buNone/>
            </a:pPr>
            <a:r>
              <a:rPr lang="en-US" sz="1897">
                <a:solidFill>
                  <a:srgbClr val="000000"/>
                </a:solidFill>
                <a:latin typeface="Courier New"/>
                <a:ea typeface="Courier New"/>
                <a:cs typeface="Courier New"/>
                <a:sym typeface="Courier New"/>
              </a:rPr>
              <a:t>   return b;</a:t>
            </a:r>
            <a:endParaRPr sz="1897">
              <a:solidFill>
                <a:srgbClr val="000000"/>
              </a:solidFill>
              <a:latin typeface="Courier New"/>
              <a:ea typeface="Courier New"/>
              <a:cs typeface="Courier New"/>
              <a:sym typeface="Courier New"/>
            </a:endParaRPr>
          </a:p>
          <a:p>
            <a:pPr indent="0" lvl="0" marL="0" rtl="0" algn="l">
              <a:lnSpc>
                <a:spcPct val="95000"/>
              </a:lnSpc>
              <a:spcBef>
                <a:spcPts val="0"/>
              </a:spcBef>
              <a:spcAft>
                <a:spcPts val="0"/>
              </a:spcAft>
              <a:buSzPts val="523"/>
              <a:buNone/>
            </a:pPr>
            <a:r>
              <a:rPr lang="en-US" sz="1897">
                <a:solidFill>
                  <a:srgbClr val="000000"/>
                </a:solidFill>
                <a:latin typeface="Courier New"/>
                <a:ea typeface="Courier New"/>
                <a:cs typeface="Courier New"/>
                <a:sym typeface="Courier New"/>
              </a:rPr>
              <a:t>}</a:t>
            </a:r>
            <a:endParaRPr sz="1897">
              <a:solidFill>
                <a:srgbClr val="000000"/>
              </a:solidFill>
              <a:latin typeface="Courier New"/>
              <a:ea typeface="Courier New"/>
              <a:cs typeface="Courier New"/>
              <a:sym typeface="Courier New"/>
            </a:endParaRPr>
          </a:p>
        </p:txBody>
      </p:sp>
      <p:pic>
        <p:nvPicPr>
          <p:cNvPr id="406" name="Google Shape;406;p50"/>
          <p:cNvPicPr preferRelativeResize="0"/>
          <p:nvPr/>
        </p:nvPicPr>
        <p:blipFill>
          <a:blip r:embed="rId3">
            <a:alphaModFix/>
          </a:blip>
          <a:stretch>
            <a:fillRect/>
          </a:stretch>
        </p:blipFill>
        <p:spPr>
          <a:xfrm>
            <a:off x="4399908" y="3631867"/>
            <a:ext cx="3042791" cy="3042791"/>
          </a:xfrm>
          <a:prstGeom prst="rect">
            <a:avLst/>
          </a:prstGeom>
          <a:noFill/>
          <a:ln>
            <a:noFill/>
          </a:ln>
        </p:spPr>
      </p:pic>
      <p:sp>
        <p:nvSpPr>
          <p:cNvPr id="407" name="Google Shape;407;p50"/>
          <p:cNvSpPr txBox="1"/>
          <p:nvPr/>
        </p:nvSpPr>
        <p:spPr>
          <a:xfrm>
            <a:off x="4647250" y="6099325"/>
            <a:ext cx="3507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Quattrocento Sans"/>
                <a:ea typeface="Quattrocento Sans"/>
                <a:cs typeface="Quattrocento Sans"/>
                <a:sym typeface="Quattrocento Sans"/>
              </a:rPr>
              <a:t>MEGA Optimized solution</a:t>
            </a:r>
            <a:endParaRPr sz="18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1"/>
          <p:cNvSpPr txBox="1"/>
          <p:nvPr>
            <p:ph type="title"/>
          </p:nvPr>
        </p:nvSpPr>
        <p:spPr>
          <a:xfrm>
            <a:off x="415600" y="364767"/>
            <a:ext cx="11360700" cy="763500"/>
          </a:xfrm>
          <a:prstGeom prst="rect">
            <a:avLst/>
          </a:prstGeom>
        </p:spPr>
        <p:txBody>
          <a:bodyPr anchorCtr="0" anchor="ctr" bIns="44175" lIns="88375" spcFirstLastPara="1" rIns="88375" wrap="square" tIns="44175">
            <a:normAutofit/>
          </a:bodyPr>
          <a:lstStyle/>
          <a:p>
            <a:pPr indent="0" lvl="0" marL="0" rtl="0" algn="l">
              <a:spcBef>
                <a:spcPts val="0"/>
              </a:spcBef>
              <a:spcAft>
                <a:spcPts val="0"/>
              </a:spcAft>
              <a:buNone/>
            </a:pPr>
            <a:r>
              <a:rPr lang="en-US"/>
              <a:t>Fun Fact</a:t>
            </a:r>
            <a:endParaRPr/>
          </a:p>
        </p:txBody>
      </p:sp>
      <p:sp>
        <p:nvSpPr>
          <p:cNvPr id="413" name="Google Shape;413;p51"/>
          <p:cNvSpPr txBox="1"/>
          <p:nvPr>
            <p:ph idx="1" type="body"/>
          </p:nvPr>
        </p:nvSpPr>
        <p:spPr>
          <a:xfrm>
            <a:off x="2171025" y="1701900"/>
            <a:ext cx="8150700" cy="1530000"/>
          </a:xfrm>
          <a:prstGeom prst="rect">
            <a:avLst/>
          </a:prstGeom>
        </p:spPr>
        <p:txBody>
          <a:bodyPr anchorCtr="0" anchor="t" bIns="44175" lIns="44175" spcFirstLastPara="1" rIns="44175" wrap="square" tIns="44175">
            <a:spAutoFit/>
          </a:bodyPr>
          <a:lstStyle/>
          <a:p>
            <a:pPr indent="0" lvl="0" marL="0" rtl="0" algn="l">
              <a:spcBef>
                <a:spcPts val="1200"/>
              </a:spcBef>
              <a:spcAft>
                <a:spcPts val="0"/>
              </a:spcAft>
              <a:buNone/>
            </a:pPr>
            <a:r>
              <a:rPr lang="en-US"/>
              <a:t>The previous solution runs faster than 100% of leetcode solutions for the problem…which is the first time I have ever gotten a 100%...if you haven’t been convinced of the power of DP yet…you should be now…</a:t>
            </a:r>
            <a:endParaRPr/>
          </a:p>
        </p:txBody>
      </p:sp>
      <p:pic>
        <p:nvPicPr>
          <p:cNvPr id="414" name="Google Shape;414;p51"/>
          <p:cNvPicPr preferRelativeResize="0"/>
          <p:nvPr/>
        </p:nvPicPr>
        <p:blipFill>
          <a:blip r:embed="rId3">
            <a:alphaModFix/>
          </a:blip>
          <a:stretch>
            <a:fillRect/>
          </a:stretch>
        </p:blipFill>
        <p:spPr>
          <a:xfrm>
            <a:off x="1870250" y="3332600"/>
            <a:ext cx="8451564" cy="25172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2"/>
          <p:cNvSpPr txBox="1"/>
          <p:nvPr/>
        </p:nvSpPr>
        <p:spPr>
          <a:xfrm>
            <a:off x="1870000" y="1596325"/>
            <a:ext cx="7257600" cy="2824500"/>
          </a:xfrm>
          <a:prstGeom prst="rect">
            <a:avLst/>
          </a:prstGeom>
          <a:noFill/>
          <a:ln>
            <a:noFill/>
          </a:ln>
        </p:spPr>
        <p:txBody>
          <a:bodyPr anchorCtr="0" anchor="t" bIns="45700" lIns="45700" spcFirstLastPara="1" rIns="45700" wrap="square" tIns="45700">
            <a:spAutoFit/>
          </a:bodyPr>
          <a:lstStyle/>
          <a:p>
            <a:pPr indent="0" lvl="0" marL="0" rtl="0" algn="l">
              <a:lnSpc>
                <a:spcPct val="90000"/>
              </a:lnSpc>
              <a:spcBef>
                <a:spcPts val="600"/>
              </a:spcBef>
              <a:spcAft>
                <a:spcPts val="0"/>
              </a:spcAft>
              <a:buNone/>
            </a:pPr>
            <a:r>
              <a:rPr lang="en-US" sz="3500">
                <a:solidFill>
                  <a:srgbClr val="888888"/>
                </a:solidFill>
                <a:highlight>
                  <a:srgbClr val="FFFFFF"/>
                </a:highlight>
                <a:latin typeface="Quattrocento Sans"/>
                <a:ea typeface="Quattrocento Sans"/>
                <a:cs typeface="Quattrocento Sans"/>
                <a:sym typeface="Quattrocento Sans"/>
              </a:rPr>
              <a:t>Intro to Dynamic Programming</a:t>
            </a:r>
            <a:endParaRPr sz="3500">
              <a:solidFill>
                <a:srgbClr val="888888"/>
              </a:solidFill>
              <a:highlight>
                <a:srgbClr val="FFFFFF"/>
              </a:highlight>
              <a:latin typeface="Quattrocento Sans"/>
              <a:ea typeface="Quattrocento Sans"/>
              <a:cs typeface="Quattrocento Sans"/>
              <a:sym typeface="Quattrocento Sans"/>
            </a:endParaRPr>
          </a:p>
          <a:p>
            <a:pPr indent="0" lvl="0" marL="0" rtl="0" algn="l">
              <a:lnSpc>
                <a:spcPct val="90000"/>
              </a:lnSpc>
              <a:spcBef>
                <a:spcPts val="600"/>
              </a:spcBef>
              <a:spcAft>
                <a:spcPts val="0"/>
              </a:spcAft>
              <a:buNone/>
            </a:pPr>
            <a:r>
              <a:rPr lang="en-US" sz="3500">
                <a:solidFill>
                  <a:srgbClr val="888888"/>
                </a:solidFill>
                <a:highlight>
                  <a:srgbClr val="FFFFFF"/>
                </a:highlight>
                <a:latin typeface="Quattrocento Sans"/>
                <a:ea typeface="Quattrocento Sans"/>
                <a:cs typeface="Quattrocento Sans"/>
                <a:sym typeface="Quattrocento Sans"/>
              </a:rPr>
              <a:t>Fibonacci Problem</a:t>
            </a:r>
            <a:endParaRPr sz="3500">
              <a:solidFill>
                <a:srgbClr val="888888"/>
              </a:solidFill>
              <a:highlight>
                <a:srgbClr val="FFFFFF"/>
              </a:highlight>
              <a:latin typeface="Quattrocento Sans"/>
              <a:ea typeface="Quattrocento Sans"/>
              <a:cs typeface="Quattrocento Sans"/>
              <a:sym typeface="Quattrocento Sans"/>
            </a:endParaRPr>
          </a:p>
          <a:p>
            <a:pPr indent="0" lvl="0" marL="0" rtl="0" algn="l">
              <a:lnSpc>
                <a:spcPct val="90000"/>
              </a:lnSpc>
              <a:spcBef>
                <a:spcPts val="600"/>
              </a:spcBef>
              <a:spcAft>
                <a:spcPts val="0"/>
              </a:spcAft>
              <a:buNone/>
            </a:pPr>
            <a:r>
              <a:rPr lang="en-US" sz="3500">
                <a:solidFill>
                  <a:srgbClr val="888888"/>
                </a:solidFill>
                <a:highlight>
                  <a:srgbClr val="FFFFFF"/>
                </a:highlight>
                <a:latin typeface="Quattrocento Sans"/>
                <a:ea typeface="Quattrocento Sans"/>
                <a:cs typeface="Quattrocento Sans"/>
                <a:sym typeface="Quattrocento Sans"/>
              </a:rPr>
              <a:t>Staircase Problem</a:t>
            </a:r>
            <a:endParaRPr sz="3500">
              <a:solidFill>
                <a:srgbClr val="888888"/>
              </a:solidFill>
              <a:highlight>
                <a:srgbClr val="FFFFFF"/>
              </a:highlight>
              <a:latin typeface="Quattrocento Sans"/>
              <a:ea typeface="Quattrocento Sans"/>
              <a:cs typeface="Quattrocento Sans"/>
              <a:sym typeface="Quattrocento Sans"/>
            </a:endParaRPr>
          </a:p>
          <a:p>
            <a:pPr indent="0" lvl="0" marL="0" rtl="0" algn="l">
              <a:lnSpc>
                <a:spcPct val="90000"/>
              </a:lnSpc>
              <a:spcBef>
                <a:spcPts val="600"/>
              </a:spcBef>
              <a:spcAft>
                <a:spcPts val="0"/>
              </a:spcAft>
              <a:buNone/>
            </a:pPr>
            <a:r>
              <a:rPr lang="en-US" sz="3500">
                <a:solidFill>
                  <a:schemeClr val="dk1"/>
                </a:solidFill>
                <a:highlight>
                  <a:srgbClr val="FFFFFF"/>
                </a:highlight>
                <a:latin typeface="Quattrocento Sans"/>
                <a:ea typeface="Quattrocento Sans"/>
                <a:cs typeface="Quattrocento Sans"/>
                <a:sym typeface="Quattrocento Sans"/>
              </a:rPr>
              <a:t>Box Problem</a:t>
            </a:r>
            <a:endParaRPr sz="3500">
              <a:solidFill>
                <a:schemeClr val="dk1"/>
              </a:solidFill>
              <a:highlight>
                <a:srgbClr val="FFFFFF"/>
              </a:highlight>
              <a:latin typeface="Quattrocento Sans"/>
              <a:ea typeface="Quattrocento Sans"/>
              <a:cs typeface="Quattrocento Sans"/>
              <a:sym typeface="Quattrocento Sans"/>
            </a:endParaRPr>
          </a:p>
          <a:p>
            <a:pPr indent="0" lvl="0" marL="0" rtl="0" algn="l">
              <a:lnSpc>
                <a:spcPct val="90000"/>
              </a:lnSpc>
              <a:spcBef>
                <a:spcPts val="600"/>
              </a:spcBef>
              <a:spcAft>
                <a:spcPts val="0"/>
              </a:spcAft>
              <a:buNone/>
            </a:pPr>
            <a:r>
              <a:rPr lang="en-US" sz="3500">
                <a:solidFill>
                  <a:srgbClr val="888888"/>
                </a:solidFill>
                <a:highlight>
                  <a:srgbClr val="FFFFFF"/>
                </a:highlight>
                <a:latin typeface="Quattrocento Sans"/>
                <a:ea typeface="Quattrocento Sans"/>
                <a:cs typeface="Quattrocento Sans"/>
                <a:sym typeface="Quattrocento Sans"/>
              </a:rPr>
              <a:t>Knapsack Problem</a:t>
            </a:r>
            <a:endParaRPr sz="3500">
              <a:solidFill>
                <a:srgbClr val="888888"/>
              </a:solidFill>
              <a:highlight>
                <a:srgbClr val="FFFFFF"/>
              </a:highlight>
              <a:latin typeface="Quattrocento Sans"/>
              <a:ea typeface="Quattrocento Sans"/>
              <a:cs typeface="Quattrocento Sans"/>
              <a:sym typeface="Quattrocento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24" name="Shape 424"/>
        <p:cNvGrpSpPr/>
        <p:nvPr/>
      </p:nvGrpSpPr>
      <p:grpSpPr>
        <a:xfrm>
          <a:off x="0" y="0"/>
          <a:ext cx="0" cy="0"/>
          <a:chOff x="0" y="0"/>
          <a:chExt cx="0" cy="0"/>
        </a:xfrm>
      </p:grpSpPr>
      <p:pic>
        <p:nvPicPr>
          <p:cNvPr id="425" name="Google Shape;425;p53"/>
          <p:cNvPicPr preferRelativeResize="0"/>
          <p:nvPr/>
        </p:nvPicPr>
        <p:blipFill>
          <a:blip r:embed="rId3">
            <a:alphaModFix/>
          </a:blip>
          <a:stretch>
            <a:fillRect/>
          </a:stretch>
        </p:blipFill>
        <p:spPr>
          <a:xfrm>
            <a:off x="384350" y="241725"/>
            <a:ext cx="11423324" cy="61076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30" name="Shape 430"/>
        <p:cNvGrpSpPr/>
        <p:nvPr/>
      </p:nvGrpSpPr>
      <p:grpSpPr>
        <a:xfrm>
          <a:off x="0" y="0"/>
          <a:ext cx="0" cy="0"/>
          <a:chOff x="0" y="0"/>
          <a:chExt cx="0" cy="0"/>
        </a:xfrm>
      </p:grpSpPr>
      <p:sp>
        <p:nvSpPr>
          <p:cNvPr id="431" name="Google Shape;431;p54"/>
          <p:cNvSpPr txBox="1"/>
          <p:nvPr>
            <p:ph idx="4294967295" type="title"/>
          </p:nvPr>
        </p:nvSpPr>
        <p:spPr>
          <a:xfrm>
            <a:off x="415650" y="329117"/>
            <a:ext cx="11360700" cy="763500"/>
          </a:xfrm>
          <a:prstGeom prst="rect">
            <a:avLst/>
          </a:prstGeom>
        </p:spPr>
        <p:txBody>
          <a:bodyPr anchorCtr="0" anchor="ctr" bIns="44175" lIns="88375" spcFirstLastPara="1" rIns="88375" wrap="square" tIns="44175">
            <a:normAutofit/>
          </a:bodyPr>
          <a:lstStyle/>
          <a:p>
            <a:pPr indent="-421005" lvl="0" marL="457200" rtl="0" algn="l">
              <a:spcBef>
                <a:spcPts val="0"/>
              </a:spcBef>
              <a:spcAft>
                <a:spcPts val="0"/>
              </a:spcAft>
              <a:buClr>
                <a:schemeClr val="lt1"/>
              </a:buClr>
              <a:buSzPts val="3030"/>
              <a:buAutoNum type="arabicPeriod"/>
            </a:pPr>
            <a:r>
              <a:rPr lang="en-US" sz="3030">
                <a:solidFill>
                  <a:schemeClr val="lt1"/>
                </a:solidFill>
              </a:rPr>
              <a:t>Use a DAG to visualize which box can stack on top of which</a:t>
            </a:r>
            <a:endParaRPr sz="2930">
              <a:solidFill>
                <a:schemeClr val="lt1"/>
              </a:solidFill>
            </a:endParaRPr>
          </a:p>
        </p:txBody>
      </p:sp>
      <p:pic>
        <p:nvPicPr>
          <p:cNvPr id="432" name="Google Shape;432;p54"/>
          <p:cNvPicPr preferRelativeResize="0"/>
          <p:nvPr/>
        </p:nvPicPr>
        <p:blipFill>
          <a:blip r:embed="rId3">
            <a:alphaModFix/>
          </a:blip>
          <a:stretch>
            <a:fillRect/>
          </a:stretch>
        </p:blipFill>
        <p:spPr>
          <a:xfrm>
            <a:off x="1712197" y="1344875"/>
            <a:ext cx="8407301" cy="510267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37" name="Shape 437"/>
        <p:cNvGrpSpPr/>
        <p:nvPr/>
      </p:nvGrpSpPr>
      <p:grpSpPr>
        <a:xfrm>
          <a:off x="0" y="0"/>
          <a:ext cx="0" cy="0"/>
          <a:chOff x="0" y="0"/>
          <a:chExt cx="0" cy="0"/>
        </a:xfrm>
      </p:grpSpPr>
      <p:sp>
        <p:nvSpPr>
          <p:cNvPr id="438" name="Google Shape;438;p55"/>
          <p:cNvSpPr txBox="1"/>
          <p:nvPr>
            <p:ph idx="4294967295" type="title"/>
          </p:nvPr>
        </p:nvSpPr>
        <p:spPr>
          <a:xfrm>
            <a:off x="415600" y="341142"/>
            <a:ext cx="11360700" cy="763500"/>
          </a:xfrm>
          <a:prstGeom prst="rect">
            <a:avLst/>
          </a:prstGeom>
        </p:spPr>
        <p:txBody>
          <a:bodyPr anchorCtr="0" anchor="ctr" bIns="44175" lIns="88375" spcFirstLastPara="1" rIns="88375" wrap="square" tIns="44175">
            <a:noAutofit/>
          </a:bodyPr>
          <a:lstStyle/>
          <a:p>
            <a:pPr indent="0" lvl="0" marL="0" rtl="0" algn="l">
              <a:spcBef>
                <a:spcPts val="0"/>
              </a:spcBef>
              <a:spcAft>
                <a:spcPts val="0"/>
              </a:spcAft>
              <a:buSzPts val="990"/>
              <a:buNone/>
            </a:pPr>
            <a:r>
              <a:rPr lang="en-US" sz="3000">
                <a:solidFill>
                  <a:schemeClr val="lt1"/>
                </a:solidFill>
              </a:rPr>
              <a:t>2. Identify sub problems: Paths in the DAG represent valid stacks</a:t>
            </a:r>
            <a:endParaRPr sz="3000">
              <a:solidFill>
                <a:schemeClr val="lt1"/>
              </a:solidFill>
            </a:endParaRPr>
          </a:p>
        </p:txBody>
      </p:sp>
      <p:pic>
        <p:nvPicPr>
          <p:cNvPr id="439" name="Google Shape;439;p55"/>
          <p:cNvPicPr preferRelativeResize="0"/>
          <p:nvPr/>
        </p:nvPicPr>
        <p:blipFill>
          <a:blip r:embed="rId3">
            <a:alphaModFix/>
          </a:blip>
          <a:stretch>
            <a:fillRect/>
          </a:stretch>
        </p:blipFill>
        <p:spPr>
          <a:xfrm>
            <a:off x="1576111" y="1452547"/>
            <a:ext cx="9039775" cy="45551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44" name="Shape 444"/>
        <p:cNvGrpSpPr/>
        <p:nvPr/>
      </p:nvGrpSpPr>
      <p:grpSpPr>
        <a:xfrm>
          <a:off x="0" y="0"/>
          <a:ext cx="0" cy="0"/>
          <a:chOff x="0" y="0"/>
          <a:chExt cx="0" cy="0"/>
        </a:xfrm>
      </p:grpSpPr>
      <p:sp>
        <p:nvSpPr>
          <p:cNvPr id="445" name="Google Shape;445;p56"/>
          <p:cNvSpPr txBox="1"/>
          <p:nvPr>
            <p:ph idx="4294967295" type="title"/>
          </p:nvPr>
        </p:nvSpPr>
        <p:spPr>
          <a:xfrm>
            <a:off x="415600" y="341142"/>
            <a:ext cx="11360700" cy="763500"/>
          </a:xfrm>
          <a:prstGeom prst="rect">
            <a:avLst/>
          </a:prstGeom>
        </p:spPr>
        <p:txBody>
          <a:bodyPr anchorCtr="0" anchor="ctr" bIns="44175" lIns="88375" spcFirstLastPara="1" rIns="88375" wrap="square" tIns="44175">
            <a:normAutofit/>
          </a:bodyPr>
          <a:lstStyle/>
          <a:p>
            <a:pPr indent="0" lvl="0" marL="0" rtl="0" algn="l">
              <a:spcBef>
                <a:spcPts val="0"/>
              </a:spcBef>
              <a:spcAft>
                <a:spcPts val="0"/>
              </a:spcAft>
              <a:buNone/>
            </a:pPr>
            <a:r>
              <a:rPr lang="en-US" sz="3000">
                <a:solidFill>
                  <a:schemeClr val="lt1"/>
                </a:solidFill>
              </a:rPr>
              <a:t>3. Find how </a:t>
            </a:r>
            <a:r>
              <a:rPr lang="en-US" sz="3000">
                <a:solidFill>
                  <a:schemeClr val="lt1"/>
                </a:solidFill>
              </a:rPr>
              <a:t>subproblems</a:t>
            </a:r>
            <a:r>
              <a:rPr lang="en-US" sz="3000">
                <a:solidFill>
                  <a:schemeClr val="lt1"/>
                </a:solidFill>
              </a:rPr>
              <a:t> build to larger solution</a:t>
            </a:r>
            <a:endParaRPr sz="3000">
              <a:solidFill>
                <a:schemeClr val="lt1"/>
              </a:solidFill>
            </a:endParaRPr>
          </a:p>
        </p:txBody>
      </p:sp>
      <p:pic>
        <p:nvPicPr>
          <p:cNvPr id="446" name="Google Shape;446;p56"/>
          <p:cNvPicPr preferRelativeResize="0"/>
          <p:nvPr/>
        </p:nvPicPr>
        <p:blipFill>
          <a:blip r:embed="rId3">
            <a:alphaModFix/>
          </a:blip>
          <a:stretch>
            <a:fillRect/>
          </a:stretch>
        </p:blipFill>
        <p:spPr>
          <a:xfrm>
            <a:off x="2231412" y="1104650"/>
            <a:ext cx="7729178" cy="53213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51" name="Shape 451"/>
        <p:cNvGrpSpPr/>
        <p:nvPr/>
      </p:nvGrpSpPr>
      <p:grpSpPr>
        <a:xfrm>
          <a:off x="0" y="0"/>
          <a:ext cx="0" cy="0"/>
          <a:chOff x="0" y="0"/>
          <a:chExt cx="0" cy="0"/>
        </a:xfrm>
      </p:grpSpPr>
      <p:sp>
        <p:nvSpPr>
          <p:cNvPr id="452" name="Google Shape;452;p57"/>
          <p:cNvSpPr txBox="1"/>
          <p:nvPr>
            <p:ph idx="4294967295" type="title"/>
          </p:nvPr>
        </p:nvSpPr>
        <p:spPr>
          <a:xfrm>
            <a:off x="415600" y="364192"/>
            <a:ext cx="11360700" cy="763500"/>
          </a:xfrm>
          <a:prstGeom prst="rect">
            <a:avLst/>
          </a:prstGeom>
        </p:spPr>
        <p:txBody>
          <a:bodyPr anchorCtr="0" anchor="ctr" bIns="44175" lIns="88375" spcFirstLastPara="1" rIns="88375" wrap="square" tIns="44175">
            <a:noAutofit/>
          </a:bodyPr>
          <a:lstStyle/>
          <a:p>
            <a:pPr indent="0" lvl="0" marL="0" rtl="0" algn="l">
              <a:spcBef>
                <a:spcPts val="0"/>
              </a:spcBef>
              <a:spcAft>
                <a:spcPts val="0"/>
              </a:spcAft>
              <a:buSzPts val="990"/>
              <a:buNone/>
            </a:pPr>
            <a:r>
              <a:rPr lang="en-US" sz="2930">
                <a:solidFill>
                  <a:schemeClr val="lt1"/>
                </a:solidFill>
              </a:rPr>
              <a:t>4. Generalize relationship between subproblems and final </a:t>
            </a:r>
            <a:r>
              <a:rPr lang="en-US" sz="2930">
                <a:solidFill>
                  <a:schemeClr val="lt1"/>
                </a:solidFill>
              </a:rPr>
              <a:t>solution</a:t>
            </a:r>
            <a:endParaRPr sz="2930">
              <a:solidFill>
                <a:schemeClr val="lt1"/>
              </a:solidFill>
            </a:endParaRPr>
          </a:p>
        </p:txBody>
      </p:sp>
      <p:pic>
        <p:nvPicPr>
          <p:cNvPr id="453" name="Google Shape;453;p57"/>
          <p:cNvPicPr preferRelativeResize="0"/>
          <p:nvPr/>
        </p:nvPicPr>
        <p:blipFill>
          <a:blip r:embed="rId3">
            <a:alphaModFix/>
          </a:blip>
          <a:stretch>
            <a:fillRect/>
          </a:stretch>
        </p:blipFill>
        <p:spPr>
          <a:xfrm>
            <a:off x="1314614" y="1127700"/>
            <a:ext cx="9562675" cy="53323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58" name="Shape 458"/>
        <p:cNvGrpSpPr/>
        <p:nvPr/>
      </p:nvGrpSpPr>
      <p:grpSpPr>
        <a:xfrm>
          <a:off x="0" y="0"/>
          <a:ext cx="0" cy="0"/>
          <a:chOff x="0" y="0"/>
          <a:chExt cx="0" cy="0"/>
        </a:xfrm>
      </p:grpSpPr>
      <p:sp>
        <p:nvSpPr>
          <p:cNvPr id="459" name="Google Shape;459;p58"/>
          <p:cNvSpPr txBox="1"/>
          <p:nvPr>
            <p:ph idx="4294967295" type="title"/>
          </p:nvPr>
        </p:nvSpPr>
        <p:spPr>
          <a:xfrm>
            <a:off x="415600" y="353167"/>
            <a:ext cx="11360700" cy="763500"/>
          </a:xfrm>
          <a:prstGeom prst="rect">
            <a:avLst/>
          </a:prstGeom>
        </p:spPr>
        <p:txBody>
          <a:bodyPr anchorCtr="0" anchor="ctr" bIns="44175" lIns="88375" spcFirstLastPara="1" rIns="88375" wrap="square" tIns="44175">
            <a:normAutofit/>
          </a:bodyPr>
          <a:lstStyle/>
          <a:p>
            <a:pPr indent="0" lvl="0" marL="0" rtl="0" algn="l">
              <a:spcBef>
                <a:spcPts val="0"/>
              </a:spcBef>
              <a:spcAft>
                <a:spcPts val="0"/>
              </a:spcAft>
              <a:buNone/>
            </a:pPr>
            <a:r>
              <a:rPr lang="en-US" sz="3000">
                <a:solidFill>
                  <a:schemeClr val="lt1"/>
                </a:solidFill>
              </a:rPr>
              <a:t>5. Implement solving subproblems in correct order</a:t>
            </a:r>
            <a:endParaRPr sz="3000">
              <a:solidFill>
                <a:schemeClr val="lt1"/>
              </a:solidFill>
            </a:endParaRPr>
          </a:p>
        </p:txBody>
      </p:sp>
      <p:pic>
        <p:nvPicPr>
          <p:cNvPr id="460" name="Google Shape;460;p58"/>
          <p:cNvPicPr preferRelativeResize="0"/>
          <p:nvPr/>
        </p:nvPicPr>
        <p:blipFill>
          <a:blip r:embed="rId3">
            <a:alphaModFix/>
          </a:blip>
          <a:stretch>
            <a:fillRect/>
          </a:stretch>
        </p:blipFill>
        <p:spPr>
          <a:xfrm>
            <a:off x="1474875" y="1056600"/>
            <a:ext cx="9242240" cy="5501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3"/>
          <p:cNvSpPr txBox="1"/>
          <p:nvPr>
            <p:ph type="title"/>
          </p:nvPr>
        </p:nvSpPr>
        <p:spPr>
          <a:xfrm>
            <a:off x="1902775" y="3262680"/>
            <a:ext cx="6504300" cy="507900"/>
          </a:xfrm>
          <a:prstGeom prst="rect">
            <a:avLst/>
          </a:prstGeom>
        </p:spPr>
        <p:txBody>
          <a:bodyPr anchorCtr="0" anchor="ctr" bIns="44175" lIns="88375" spcFirstLastPara="1" rIns="88375" wrap="square" tIns="44175">
            <a:spAutoFit/>
          </a:bodyPr>
          <a:lstStyle/>
          <a:p>
            <a:pPr indent="0" lvl="0" marL="0" rtl="0" algn="l">
              <a:spcBef>
                <a:spcPts val="0"/>
              </a:spcBef>
              <a:spcAft>
                <a:spcPts val="0"/>
              </a:spcAft>
              <a:buNone/>
            </a:pPr>
            <a:r>
              <a:rPr lang="en-US"/>
              <a:t>Sorting Summary</a:t>
            </a:r>
            <a:endParaRPr/>
          </a:p>
        </p:txBody>
      </p:sp>
      <p:sp>
        <p:nvSpPr>
          <p:cNvPr id="174" name="Google Shape;174;p23"/>
          <p:cNvSpPr txBox="1"/>
          <p:nvPr>
            <p:ph idx="1" type="body"/>
          </p:nvPr>
        </p:nvSpPr>
        <p:spPr>
          <a:xfrm>
            <a:off x="1902775" y="3931493"/>
            <a:ext cx="6504300" cy="366300"/>
          </a:xfrm>
          <a:prstGeom prst="rect">
            <a:avLst/>
          </a:prstGeom>
        </p:spPr>
        <p:txBody>
          <a:bodyPr anchorCtr="0" anchor="t" bIns="44175" lIns="88375" spcFirstLastPara="1" rIns="88375" wrap="square" tIns="44175">
            <a:sp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65" name="Shape 465"/>
        <p:cNvGrpSpPr/>
        <p:nvPr/>
      </p:nvGrpSpPr>
      <p:grpSpPr>
        <a:xfrm>
          <a:off x="0" y="0"/>
          <a:ext cx="0" cy="0"/>
          <a:chOff x="0" y="0"/>
          <a:chExt cx="0" cy="0"/>
        </a:xfrm>
      </p:grpSpPr>
      <p:pic>
        <p:nvPicPr>
          <p:cNvPr id="466" name="Google Shape;466;p59"/>
          <p:cNvPicPr preferRelativeResize="0"/>
          <p:nvPr/>
        </p:nvPicPr>
        <p:blipFill>
          <a:blip r:embed="rId3">
            <a:alphaModFix/>
          </a:blip>
          <a:stretch>
            <a:fillRect/>
          </a:stretch>
        </p:blipFill>
        <p:spPr>
          <a:xfrm>
            <a:off x="984850" y="573825"/>
            <a:ext cx="9948375" cy="618857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0"/>
          <p:cNvSpPr txBox="1"/>
          <p:nvPr>
            <p:ph type="title"/>
          </p:nvPr>
        </p:nvSpPr>
        <p:spPr>
          <a:xfrm>
            <a:off x="575239" y="263276"/>
            <a:ext cx="11187000" cy="1014900"/>
          </a:xfrm>
          <a:prstGeom prst="rect">
            <a:avLst/>
          </a:prstGeom>
        </p:spPr>
        <p:txBody>
          <a:bodyPr anchorCtr="0" anchor="ctr" bIns="44175" lIns="88375" spcFirstLastPara="1" rIns="88375" wrap="square" tIns="44175">
            <a:normAutofit/>
          </a:bodyPr>
          <a:lstStyle/>
          <a:p>
            <a:pPr indent="0" lvl="0" marL="0" rtl="0" algn="l">
              <a:spcBef>
                <a:spcPts val="0"/>
              </a:spcBef>
              <a:spcAft>
                <a:spcPts val="0"/>
              </a:spcAft>
              <a:buNone/>
            </a:pPr>
            <a:r>
              <a:rPr lang="en-US"/>
              <a:t>0/1 </a:t>
            </a:r>
            <a:r>
              <a:rPr lang="en-US"/>
              <a:t>Knapsack Problem</a:t>
            </a:r>
            <a:endParaRPr/>
          </a:p>
        </p:txBody>
      </p:sp>
      <p:sp>
        <p:nvSpPr>
          <p:cNvPr id="473" name="Google Shape;473;p60"/>
          <p:cNvSpPr txBox="1"/>
          <p:nvPr>
            <p:ph idx="1" type="body"/>
          </p:nvPr>
        </p:nvSpPr>
        <p:spPr>
          <a:xfrm>
            <a:off x="575245" y="1463850"/>
            <a:ext cx="5189100" cy="3192300"/>
          </a:xfrm>
          <a:prstGeom prst="rect">
            <a:avLst/>
          </a:prstGeom>
        </p:spPr>
        <p:txBody>
          <a:bodyPr anchorCtr="0" anchor="t" bIns="44175" lIns="44175" spcFirstLastPara="1" rIns="44175" wrap="square" tIns="44175">
            <a:spAutoFit/>
          </a:bodyPr>
          <a:lstStyle/>
          <a:p>
            <a:pPr indent="0" lvl="0" marL="0" rtl="0" algn="l">
              <a:spcBef>
                <a:spcPts val="1200"/>
              </a:spcBef>
              <a:spcAft>
                <a:spcPts val="0"/>
              </a:spcAft>
              <a:buNone/>
            </a:pPr>
            <a:r>
              <a:rPr lang="en-US" sz="2800"/>
              <a:t>Given a set of objects which have both a value and a weight (v</a:t>
            </a:r>
            <a:r>
              <a:rPr baseline="-25000" lang="en-US" sz="2800"/>
              <a:t>i</a:t>
            </a:r>
            <a:r>
              <a:rPr lang="en-US" sz="2800"/>
              <a:t>, w</a:t>
            </a:r>
            <a:r>
              <a:rPr baseline="-25000" lang="en-US" sz="2800"/>
              <a:t>i</a:t>
            </a:r>
            <a:r>
              <a:rPr lang="en-US" sz="2800"/>
              <a:t>) what is the maximum value we can obtain by selecting a subset of these objects such that the sum of the weights does not exceed the knapsacks given capacity?</a:t>
            </a:r>
            <a:endParaRPr sz="2800"/>
          </a:p>
        </p:txBody>
      </p:sp>
      <p:sp>
        <p:nvSpPr>
          <p:cNvPr id="474" name="Google Shape;474;p60"/>
          <p:cNvSpPr txBox="1"/>
          <p:nvPr/>
        </p:nvSpPr>
        <p:spPr>
          <a:xfrm>
            <a:off x="6699075" y="6250725"/>
            <a:ext cx="4916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u="sng">
                <a:solidFill>
                  <a:schemeClr val="hlink"/>
                </a:solidFill>
                <a:latin typeface="Quattrocento Sans"/>
                <a:ea typeface="Quattrocento Sans"/>
                <a:cs typeface="Quattrocento Sans"/>
                <a:sym typeface="Quattrocento Sans"/>
                <a:hlinkClick r:id="rId3"/>
              </a:rPr>
              <a:t>Problem Walk Through Video</a:t>
            </a:r>
            <a:r>
              <a:rPr lang="en-US" sz="2200">
                <a:solidFill>
                  <a:schemeClr val="dk1"/>
                </a:solidFill>
                <a:latin typeface="Quattrocento Sans"/>
                <a:ea typeface="Quattrocento Sans"/>
                <a:cs typeface="Quattrocento Sans"/>
                <a:sym typeface="Quattrocento Sans"/>
              </a:rPr>
              <a:t> </a:t>
            </a:r>
            <a:endParaRPr>
              <a:latin typeface="Quattrocento Sans"/>
              <a:ea typeface="Quattrocento Sans"/>
              <a:cs typeface="Quattrocento Sans"/>
              <a:sym typeface="Quattrocento Sans"/>
            </a:endParaRPr>
          </a:p>
        </p:txBody>
      </p:sp>
      <p:pic>
        <p:nvPicPr>
          <p:cNvPr id="475" name="Google Shape;475;p60"/>
          <p:cNvPicPr preferRelativeResize="0"/>
          <p:nvPr/>
        </p:nvPicPr>
        <p:blipFill>
          <a:blip r:embed="rId4">
            <a:alphaModFix/>
          </a:blip>
          <a:stretch>
            <a:fillRect/>
          </a:stretch>
        </p:blipFill>
        <p:spPr>
          <a:xfrm>
            <a:off x="6543800" y="1463238"/>
            <a:ext cx="4721099" cy="39315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1"/>
          <p:cNvSpPr txBox="1"/>
          <p:nvPr/>
        </p:nvSpPr>
        <p:spPr>
          <a:xfrm>
            <a:off x="1870000" y="1031850"/>
            <a:ext cx="7257600" cy="2824500"/>
          </a:xfrm>
          <a:prstGeom prst="rect">
            <a:avLst/>
          </a:prstGeom>
          <a:noFill/>
          <a:ln>
            <a:noFill/>
          </a:ln>
        </p:spPr>
        <p:txBody>
          <a:bodyPr anchorCtr="0" anchor="t" bIns="45700" lIns="45700" spcFirstLastPara="1" rIns="45700" wrap="square" tIns="45700">
            <a:spAutoFit/>
          </a:bodyPr>
          <a:lstStyle/>
          <a:p>
            <a:pPr indent="0" lvl="0" marL="0" rtl="0" algn="l">
              <a:lnSpc>
                <a:spcPct val="90000"/>
              </a:lnSpc>
              <a:spcBef>
                <a:spcPts val="600"/>
              </a:spcBef>
              <a:spcAft>
                <a:spcPts val="0"/>
              </a:spcAft>
              <a:buNone/>
            </a:pPr>
            <a:r>
              <a:rPr lang="en-US" sz="3500">
                <a:solidFill>
                  <a:srgbClr val="888888"/>
                </a:solidFill>
                <a:highlight>
                  <a:srgbClr val="FFFFFF"/>
                </a:highlight>
                <a:latin typeface="Quattrocento Sans"/>
                <a:ea typeface="Quattrocento Sans"/>
                <a:cs typeface="Quattrocento Sans"/>
                <a:sym typeface="Quattrocento Sans"/>
              </a:rPr>
              <a:t>Intro to Dynamic Programming</a:t>
            </a:r>
            <a:endParaRPr sz="3500">
              <a:solidFill>
                <a:srgbClr val="888888"/>
              </a:solidFill>
              <a:highlight>
                <a:srgbClr val="FFFFFF"/>
              </a:highlight>
              <a:latin typeface="Quattrocento Sans"/>
              <a:ea typeface="Quattrocento Sans"/>
              <a:cs typeface="Quattrocento Sans"/>
              <a:sym typeface="Quattrocento Sans"/>
            </a:endParaRPr>
          </a:p>
          <a:p>
            <a:pPr indent="0" lvl="0" marL="0" rtl="0" algn="l">
              <a:lnSpc>
                <a:spcPct val="90000"/>
              </a:lnSpc>
              <a:spcBef>
                <a:spcPts val="600"/>
              </a:spcBef>
              <a:spcAft>
                <a:spcPts val="0"/>
              </a:spcAft>
              <a:buNone/>
            </a:pPr>
            <a:r>
              <a:rPr lang="en-US" sz="3500">
                <a:solidFill>
                  <a:srgbClr val="888888"/>
                </a:solidFill>
                <a:highlight>
                  <a:srgbClr val="FFFFFF"/>
                </a:highlight>
                <a:latin typeface="Quattrocento Sans"/>
                <a:ea typeface="Quattrocento Sans"/>
                <a:cs typeface="Quattrocento Sans"/>
                <a:sym typeface="Quattrocento Sans"/>
              </a:rPr>
              <a:t>Fibonacci Problem</a:t>
            </a:r>
            <a:endParaRPr sz="3500">
              <a:solidFill>
                <a:srgbClr val="888888"/>
              </a:solidFill>
              <a:highlight>
                <a:srgbClr val="FFFFFF"/>
              </a:highlight>
              <a:latin typeface="Quattrocento Sans"/>
              <a:ea typeface="Quattrocento Sans"/>
              <a:cs typeface="Quattrocento Sans"/>
              <a:sym typeface="Quattrocento Sans"/>
            </a:endParaRPr>
          </a:p>
          <a:p>
            <a:pPr indent="0" lvl="0" marL="0" rtl="0" algn="l">
              <a:lnSpc>
                <a:spcPct val="90000"/>
              </a:lnSpc>
              <a:spcBef>
                <a:spcPts val="600"/>
              </a:spcBef>
              <a:spcAft>
                <a:spcPts val="0"/>
              </a:spcAft>
              <a:buNone/>
            </a:pPr>
            <a:r>
              <a:rPr lang="en-US" sz="3500">
                <a:solidFill>
                  <a:srgbClr val="888888"/>
                </a:solidFill>
                <a:highlight>
                  <a:srgbClr val="FFFFFF"/>
                </a:highlight>
                <a:latin typeface="Quattrocento Sans"/>
                <a:ea typeface="Quattrocento Sans"/>
                <a:cs typeface="Quattrocento Sans"/>
                <a:sym typeface="Quattrocento Sans"/>
              </a:rPr>
              <a:t>Staircase Problem</a:t>
            </a:r>
            <a:endParaRPr sz="3500">
              <a:solidFill>
                <a:srgbClr val="888888"/>
              </a:solidFill>
              <a:highlight>
                <a:srgbClr val="FFFFFF"/>
              </a:highlight>
              <a:latin typeface="Quattrocento Sans"/>
              <a:ea typeface="Quattrocento Sans"/>
              <a:cs typeface="Quattrocento Sans"/>
              <a:sym typeface="Quattrocento Sans"/>
            </a:endParaRPr>
          </a:p>
          <a:p>
            <a:pPr indent="0" lvl="0" marL="0" rtl="0" algn="l">
              <a:lnSpc>
                <a:spcPct val="90000"/>
              </a:lnSpc>
              <a:spcBef>
                <a:spcPts val="600"/>
              </a:spcBef>
              <a:spcAft>
                <a:spcPts val="0"/>
              </a:spcAft>
              <a:buNone/>
            </a:pPr>
            <a:r>
              <a:rPr lang="en-US" sz="3500">
                <a:solidFill>
                  <a:srgbClr val="888888"/>
                </a:solidFill>
                <a:highlight>
                  <a:srgbClr val="FFFFFF"/>
                </a:highlight>
                <a:latin typeface="Quattrocento Sans"/>
                <a:ea typeface="Quattrocento Sans"/>
                <a:cs typeface="Quattrocento Sans"/>
                <a:sym typeface="Quattrocento Sans"/>
              </a:rPr>
              <a:t>Box Problem</a:t>
            </a:r>
            <a:endParaRPr sz="3500">
              <a:solidFill>
                <a:srgbClr val="888888"/>
              </a:solidFill>
              <a:highlight>
                <a:srgbClr val="FFFFFF"/>
              </a:highlight>
              <a:latin typeface="Quattrocento Sans"/>
              <a:ea typeface="Quattrocento Sans"/>
              <a:cs typeface="Quattrocento Sans"/>
              <a:sym typeface="Quattrocento Sans"/>
            </a:endParaRPr>
          </a:p>
          <a:p>
            <a:pPr indent="0" lvl="0" marL="0" rtl="0" algn="l">
              <a:lnSpc>
                <a:spcPct val="90000"/>
              </a:lnSpc>
              <a:spcBef>
                <a:spcPts val="600"/>
              </a:spcBef>
              <a:spcAft>
                <a:spcPts val="0"/>
              </a:spcAft>
              <a:buNone/>
            </a:pPr>
            <a:r>
              <a:rPr lang="en-US" sz="3500">
                <a:solidFill>
                  <a:schemeClr val="dk1"/>
                </a:solidFill>
                <a:highlight>
                  <a:srgbClr val="FFFFFF"/>
                </a:highlight>
                <a:latin typeface="Quattrocento Sans"/>
                <a:ea typeface="Quattrocento Sans"/>
                <a:cs typeface="Quattrocento Sans"/>
                <a:sym typeface="Quattrocento Sans"/>
              </a:rPr>
              <a:t>0/1 </a:t>
            </a:r>
            <a:r>
              <a:rPr lang="en-US" sz="3500">
                <a:solidFill>
                  <a:schemeClr val="dk1"/>
                </a:solidFill>
                <a:highlight>
                  <a:srgbClr val="FFFFFF"/>
                </a:highlight>
                <a:latin typeface="Quattrocento Sans"/>
                <a:ea typeface="Quattrocento Sans"/>
                <a:cs typeface="Quattrocento Sans"/>
                <a:sym typeface="Quattrocento Sans"/>
              </a:rPr>
              <a:t>Knapsack Problem</a:t>
            </a:r>
            <a:endParaRPr sz="3500">
              <a:solidFill>
                <a:schemeClr val="dk1"/>
              </a:solidFill>
              <a:highlight>
                <a:srgbClr val="FFFFFF"/>
              </a:highlight>
              <a:latin typeface="Quattrocento Sans"/>
              <a:ea typeface="Quattrocento Sans"/>
              <a:cs typeface="Quattrocento Sans"/>
              <a:sym typeface="Quattrocento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2"/>
          <p:cNvSpPr txBox="1"/>
          <p:nvPr>
            <p:ph type="title"/>
          </p:nvPr>
        </p:nvSpPr>
        <p:spPr>
          <a:xfrm>
            <a:off x="575239" y="263276"/>
            <a:ext cx="11187000" cy="1014900"/>
          </a:xfrm>
          <a:prstGeom prst="rect">
            <a:avLst/>
          </a:prstGeom>
        </p:spPr>
        <p:txBody>
          <a:bodyPr anchorCtr="0" anchor="ctr" bIns="44175" lIns="88375" spcFirstLastPara="1" rIns="88375" wrap="square" tIns="44175">
            <a:normAutofit/>
          </a:bodyPr>
          <a:lstStyle/>
          <a:p>
            <a:pPr indent="0" lvl="0" marL="0" rtl="0" algn="l">
              <a:spcBef>
                <a:spcPts val="0"/>
              </a:spcBef>
              <a:spcAft>
                <a:spcPts val="0"/>
              </a:spcAft>
              <a:buNone/>
            </a:pPr>
            <a:r>
              <a:rPr lang="en-US"/>
              <a:t>Brute Force Recursive Solution</a:t>
            </a:r>
            <a:endParaRPr/>
          </a:p>
        </p:txBody>
      </p:sp>
      <p:sp>
        <p:nvSpPr>
          <p:cNvPr id="487" name="Google Shape;487;p62"/>
          <p:cNvSpPr txBox="1"/>
          <p:nvPr>
            <p:ph idx="1" type="body"/>
          </p:nvPr>
        </p:nvSpPr>
        <p:spPr>
          <a:xfrm>
            <a:off x="1070450" y="1580300"/>
            <a:ext cx="9371700" cy="4941000"/>
          </a:xfrm>
          <a:prstGeom prst="rect">
            <a:avLst/>
          </a:prstGeom>
        </p:spPr>
        <p:txBody>
          <a:bodyPr anchorCtr="0" anchor="t" bIns="44175" lIns="44175" spcFirstLastPara="1" rIns="44175" wrap="square" tIns="44175">
            <a:spAutoFit/>
          </a:bodyPr>
          <a:lstStyle/>
          <a:p>
            <a:pPr indent="0" lvl="0" marL="0" rtl="0" algn="l">
              <a:spcBef>
                <a:spcPts val="1200"/>
              </a:spcBef>
              <a:spcAft>
                <a:spcPts val="0"/>
              </a:spcAft>
              <a:buNone/>
            </a:pPr>
            <a:r>
              <a:rPr lang="en-US" sz="1900">
                <a:latin typeface="Courier New"/>
                <a:ea typeface="Courier New"/>
                <a:cs typeface="Courier New"/>
                <a:sym typeface="Courier New"/>
              </a:rPr>
              <a:t>public int knapsack(int n, int cap, int[] w, int[] v) {</a:t>
            </a:r>
            <a:endParaRPr sz="1900">
              <a:latin typeface="Courier New"/>
              <a:ea typeface="Courier New"/>
              <a:cs typeface="Courier New"/>
              <a:sym typeface="Courier New"/>
            </a:endParaRPr>
          </a:p>
          <a:p>
            <a:pPr indent="0" lvl="0" marL="0" rtl="0" algn="l">
              <a:spcBef>
                <a:spcPts val="1200"/>
              </a:spcBef>
              <a:spcAft>
                <a:spcPts val="0"/>
              </a:spcAft>
              <a:buNone/>
            </a:pPr>
            <a:r>
              <a:rPr lang="en-US" sz="1900">
                <a:latin typeface="Courier New"/>
                <a:ea typeface="Courier New"/>
                <a:cs typeface="Courier New"/>
                <a:sym typeface="Courier New"/>
              </a:rPr>
              <a:t>   if (n == 0 || cap == 0) {</a:t>
            </a:r>
            <a:endParaRPr sz="1900">
              <a:latin typeface="Courier New"/>
              <a:ea typeface="Courier New"/>
              <a:cs typeface="Courier New"/>
              <a:sym typeface="Courier New"/>
            </a:endParaRPr>
          </a:p>
          <a:p>
            <a:pPr indent="0" lvl="0" marL="0" rtl="0" algn="l">
              <a:spcBef>
                <a:spcPts val="1200"/>
              </a:spcBef>
              <a:spcAft>
                <a:spcPts val="0"/>
              </a:spcAft>
              <a:buNone/>
            </a:pPr>
            <a:r>
              <a:rPr lang="en-US" sz="1900">
                <a:latin typeface="Courier New"/>
                <a:ea typeface="Courier New"/>
                <a:cs typeface="Courier New"/>
                <a:sym typeface="Courier New"/>
              </a:rPr>
              <a:t>      result = 0;</a:t>
            </a:r>
            <a:endParaRPr sz="1900">
              <a:latin typeface="Courier New"/>
              <a:ea typeface="Courier New"/>
              <a:cs typeface="Courier New"/>
              <a:sym typeface="Courier New"/>
            </a:endParaRPr>
          </a:p>
          <a:p>
            <a:pPr indent="0" lvl="0" marL="0" rtl="0" algn="l">
              <a:spcBef>
                <a:spcPts val="1200"/>
              </a:spcBef>
              <a:spcAft>
                <a:spcPts val="0"/>
              </a:spcAft>
              <a:buNone/>
            </a:pPr>
            <a:r>
              <a:rPr lang="en-US" sz="1900">
                <a:latin typeface="Courier New"/>
                <a:ea typeface="Courier New"/>
                <a:cs typeface="Courier New"/>
                <a:sym typeface="Courier New"/>
              </a:rPr>
              <a:t>   } else if (w[n] &gt; cap) {</a:t>
            </a:r>
            <a:endParaRPr sz="1900">
              <a:latin typeface="Courier New"/>
              <a:ea typeface="Courier New"/>
              <a:cs typeface="Courier New"/>
              <a:sym typeface="Courier New"/>
            </a:endParaRPr>
          </a:p>
          <a:p>
            <a:pPr indent="0" lvl="0" marL="0" rtl="0" algn="l">
              <a:spcBef>
                <a:spcPts val="1200"/>
              </a:spcBef>
              <a:spcAft>
                <a:spcPts val="0"/>
              </a:spcAft>
              <a:buNone/>
            </a:pPr>
            <a:r>
              <a:rPr lang="en-US" sz="1900">
                <a:latin typeface="Courier New"/>
                <a:ea typeface="Courier New"/>
                <a:cs typeface="Courier New"/>
                <a:sym typeface="Courier New"/>
              </a:rPr>
              <a:t>      result = knapsack(n-1, cap, w, v);</a:t>
            </a:r>
            <a:endParaRPr sz="1900">
              <a:latin typeface="Courier New"/>
              <a:ea typeface="Courier New"/>
              <a:cs typeface="Courier New"/>
              <a:sym typeface="Courier New"/>
            </a:endParaRPr>
          </a:p>
          <a:p>
            <a:pPr indent="0" lvl="0" marL="0" rtl="0" algn="l">
              <a:spcBef>
                <a:spcPts val="1200"/>
              </a:spcBef>
              <a:spcAft>
                <a:spcPts val="0"/>
              </a:spcAft>
              <a:buNone/>
            </a:pPr>
            <a:r>
              <a:rPr lang="en-US" sz="1900">
                <a:latin typeface="Courier New"/>
                <a:ea typeface="Courier New"/>
                <a:cs typeface="Courier New"/>
                <a:sym typeface="Courier New"/>
              </a:rPr>
              <a:t>   } else {</a:t>
            </a:r>
            <a:endParaRPr sz="1900">
              <a:latin typeface="Courier New"/>
              <a:ea typeface="Courier New"/>
              <a:cs typeface="Courier New"/>
              <a:sym typeface="Courier New"/>
            </a:endParaRPr>
          </a:p>
          <a:p>
            <a:pPr indent="0" lvl="0" marL="0" rtl="0" algn="l">
              <a:spcBef>
                <a:spcPts val="1200"/>
              </a:spcBef>
              <a:spcAft>
                <a:spcPts val="0"/>
              </a:spcAft>
              <a:buNone/>
            </a:pPr>
            <a:r>
              <a:rPr lang="en-US" sz="1900">
                <a:latin typeface="Courier New"/>
                <a:ea typeface="Courier New"/>
                <a:cs typeface="Courier New"/>
                <a:sym typeface="Courier New"/>
              </a:rPr>
              <a:t>      int temp1 = knapsack(n-1, cap, w, v);</a:t>
            </a:r>
            <a:endParaRPr sz="1900">
              <a:latin typeface="Courier New"/>
              <a:ea typeface="Courier New"/>
              <a:cs typeface="Courier New"/>
              <a:sym typeface="Courier New"/>
            </a:endParaRPr>
          </a:p>
          <a:p>
            <a:pPr indent="0" lvl="0" marL="0" rtl="0" algn="l">
              <a:spcBef>
                <a:spcPts val="1200"/>
              </a:spcBef>
              <a:spcAft>
                <a:spcPts val="0"/>
              </a:spcAft>
              <a:buNone/>
            </a:pPr>
            <a:r>
              <a:rPr lang="en-US" sz="1900">
                <a:latin typeface="Courier New"/>
                <a:ea typeface="Courier New"/>
                <a:cs typeface="Courier New"/>
                <a:sym typeface="Courier New"/>
              </a:rPr>
              <a:t>      int temp2 = v[n] + knapsack(n-1, cap - w[n-1], w, v);</a:t>
            </a:r>
            <a:endParaRPr sz="1900">
              <a:latin typeface="Courier New"/>
              <a:ea typeface="Courier New"/>
              <a:cs typeface="Courier New"/>
              <a:sym typeface="Courier New"/>
            </a:endParaRPr>
          </a:p>
          <a:p>
            <a:pPr indent="0" lvl="0" marL="0" rtl="0" algn="l">
              <a:spcBef>
                <a:spcPts val="1200"/>
              </a:spcBef>
              <a:spcAft>
                <a:spcPts val="0"/>
              </a:spcAft>
              <a:buNone/>
            </a:pPr>
            <a:r>
              <a:rPr lang="en-US" sz="1900">
                <a:latin typeface="Courier New"/>
                <a:ea typeface="Courier New"/>
                <a:cs typeface="Courier New"/>
                <a:sym typeface="Courier New"/>
              </a:rPr>
              <a:t>      result = Math.max(temp1, temp2);</a:t>
            </a:r>
            <a:endParaRPr sz="1900">
              <a:latin typeface="Courier New"/>
              <a:ea typeface="Courier New"/>
              <a:cs typeface="Courier New"/>
              <a:sym typeface="Courier New"/>
            </a:endParaRPr>
          </a:p>
          <a:p>
            <a:pPr indent="0" lvl="0" marL="0" rtl="0" algn="l">
              <a:spcBef>
                <a:spcPts val="1200"/>
              </a:spcBef>
              <a:spcAft>
                <a:spcPts val="0"/>
              </a:spcAft>
              <a:buNone/>
            </a:pPr>
            <a:r>
              <a:rPr lang="en-US" sz="1900">
                <a:latin typeface="Courier New"/>
                <a:ea typeface="Courier New"/>
                <a:cs typeface="Courier New"/>
                <a:sym typeface="Courier New"/>
              </a:rPr>
              <a:t>      return result;</a:t>
            </a:r>
            <a:endParaRPr sz="1900">
              <a:latin typeface="Courier New"/>
              <a:ea typeface="Courier New"/>
              <a:cs typeface="Courier New"/>
              <a:sym typeface="Courier New"/>
            </a:endParaRPr>
          </a:p>
          <a:p>
            <a:pPr indent="0" lvl="0" marL="0" rtl="0" algn="l">
              <a:spcBef>
                <a:spcPts val="1200"/>
              </a:spcBef>
              <a:spcAft>
                <a:spcPts val="0"/>
              </a:spcAft>
              <a:buNone/>
            </a:pPr>
            <a:r>
              <a:rPr lang="en-US" sz="1900">
                <a:latin typeface="Courier New"/>
                <a:ea typeface="Courier New"/>
                <a:cs typeface="Courier New"/>
                <a:sym typeface="Courier New"/>
              </a:rPr>
              <a:t>   }</a:t>
            </a:r>
            <a:endParaRPr sz="1900">
              <a:latin typeface="Courier New"/>
              <a:ea typeface="Courier New"/>
              <a:cs typeface="Courier New"/>
              <a:sym typeface="Courier New"/>
            </a:endParaRPr>
          </a:p>
          <a:p>
            <a:pPr indent="0" lvl="0" marL="0" rtl="0" algn="l">
              <a:spcBef>
                <a:spcPts val="1200"/>
              </a:spcBef>
              <a:spcAft>
                <a:spcPts val="0"/>
              </a:spcAft>
              <a:buNone/>
            </a:pPr>
            <a:r>
              <a:rPr lang="en-US" sz="1900">
                <a:latin typeface="Courier New"/>
                <a:ea typeface="Courier New"/>
                <a:cs typeface="Courier New"/>
                <a:sym typeface="Courier New"/>
              </a:rPr>
              <a:t>}</a:t>
            </a:r>
            <a:endParaRPr sz="1900">
              <a:latin typeface="Courier New"/>
              <a:ea typeface="Courier New"/>
              <a:cs typeface="Courier New"/>
              <a:sym typeface="Courier New"/>
            </a:endParaRPr>
          </a:p>
        </p:txBody>
      </p:sp>
      <p:sp>
        <p:nvSpPr>
          <p:cNvPr id="488" name="Google Shape;488;p62"/>
          <p:cNvSpPr txBox="1"/>
          <p:nvPr/>
        </p:nvSpPr>
        <p:spPr>
          <a:xfrm>
            <a:off x="8953500" y="5668225"/>
            <a:ext cx="19431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700">
                <a:latin typeface="Quattrocento Sans"/>
                <a:ea typeface="Quattrocento Sans"/>
                <a:cs typeface="Quattrocento Sans"/>
                <a:sym typeface="Quattrocento Sans"/>
              </a:rPr>
              <a:t>O(2</a:t>
            </a:r>
            <a:r>
              <a:rPr baseline="30000" lang="en-US" sz="2700">
                <a:latin typeface="Quattrocento Sans"/>
                <a:ea typeface="Quattrocento Sans"/>
                <a:cs typeface="Quattrocento Sans"/>
                <a:sym typeface="Quattrocento Sans"/>
              </a:rPr>
              <a:t>n</a:t>
            </a:r>
            <a:r>
              <a:rPr lang="en-US" sz="2700">
                <a:latin typeface="Quattrocento Sans"/>
                <a:ea typeface="Quattrocento Sans"/>
                <a:cs typeface="Quattrocento Sans"/>
                <a:sym typeface="Quattrocento Sans"/>
              </a:rPr>
              <a:t>)</a:t>
            </a:r>
            <a:endParaRPr sz="2700">
              <a:latin typeface="Quattrocento Sans"/>
              <a:ea typeface="Quattrocento Sans"/>
              <a:cs typeface="Quattrocento Sans"/>
              <a:sym typeface="Quattrocento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3"/>
          <p:cNvSpPr txBox="1"/>
          <p:nvPr>
            <p:ph type="title"/>
          </p:nvPr>
        </p:nvSpPr>
        <p:spPr>
          <a:xfrm>
            <a:off x="575239" y="263276"/>
            <a:ext cx="11187000" cy="1014900"/>
          </a:xfrm>
          <a:prstGeom prst="rect">
            <a:avLst/>
          </a:prstGeom>
        </p:spPr>
        <p:txBody>
          <a:bodyPr anchorCtr="0" anchor="ctr" bIns="44175" lIns="88375" spcFirstLastPara="1" rIns="88375" wrap="square" tIns="44175">
            <a:normAutofit/>
          </a:bodyPr>
          <a:lstStyle/>
          <a:p>
            <a:pPr indent="0" lvl="0" marL="0" rtl="0" algn="l">
              <a:spcBef>
                <a:spcPts val="0"/>
              </a:spcBef>
              <a:spcAft>
                <a:spcPts val="0"/>
              </a:spcAft>
              <a:buNone/>
            </a:pPr>
            <a:r>
              <a:rPr lang="en-US"/>
              <a:t>Recursive Solution is Exponential</a:t>
            </a:r>
            <a:endParaRPr/>
          </a:p>
        </p:txBody>
      </p:sp>
      <p:sp>
        <p:nvSpPr>
          <p:cNvPr id="495" name="Google Shape;495;p63"/>
          <p:cNvSpPr txBox="1"/>
          <p:nvPr>
            <p:ph idx="12" type="sldNum"/>
          </p:nvPr>
        </p:nvSpPr>
        <p:spPr>
          <a:xfrm>
            <a:off x="11681670" y="6521027"/>
            <a:ext cx="421800" cy="27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496" name="Google Shape;496;p63"/>
          <p:cNvPicPr preferRelativeResize="0"/>
          <p:nvPr/>
        </p:nvPicPr>
        <p:blipFill>
          <a:blip r:embed="rId3">
            <a:alphaModFix/>
          </a:blip>
          <a:stretch>
            <a:fillRect/>
          </a:stretch>
        </p:blipFill>
        <p:spPr>
          <a:xfrm>
            <a:off x="1248375" y="1690999"/>
            <a:ext cx="10855101" cy="5104225"/>
          </a:xfrm>
          <a:prstGeom prst="rect">
            <a:avLst/>
          </a:prstGeom>
          <a:noFill/>
          <a:ln>
            <a:noFill/>
          </a:ln>
        </p:spPr>
      </p:pic>
      <p:pic>
        <p:nvPicPr>
          <p:cNvPr id="497" name="Google Shape;497;p63"/>
          <p:cNvPicPr preferRelativeResize="0"/>
          <p:nvPr/>
        </p:nvPicPr>
        <p:blipFill>
          <a:blip r:embed="rId4">
            <a:alphaModFix/>
          </a:blip>
          <a:stretch>
            <a:fillRect/>
          </a:stretch>
        </p:blipFill>
        <p:spPr>
          <a:xfrm>
            <a:off x="575250" y="1463850"/>
            <a:ext cx="3500925" cy="22705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64"/>
          <p:cNvSpPr txBox="1"/>
          <p:nvPr>
            <p:ph type="title"/>
          </p:nvPr>
        </p:nvSpPr>
        <p:spPr>
          <a:xfrm>
            <a:off x="575239" y="263276"/>
            <a:ext cx="11187000" cy="1014900"/>
          </a:xfrm>
          <a:prstGeom prst="rect">
            <a:avLst/>
          </a:prstGeom>
        </p:spPr>
        <p:txBody>
          <a:bodyPr anchorCtr="0" anchor="ctr" bIns="44175" lIns="88375" spcFirstLastPara="1" rIns="88375" wrap="square" tIns="44175">
            <a:normAutofit/>
          </a:bodyPr>
          <a:lstStyle/>
          <a:p>
            <a:pPr indent="0" lvl="0" marL="0" rtl="0" algn="l">
              <a:spcBef>
                <a:spcPts val="0"/>
              </a:spcBef>
              <a:spcAft>
                <a:spcPts val="0"/>
              </a:spcAft>
              <a:buNone/>
            </a:pPr>
            <a:r>
              <a:rPr lang="en-US"/>
              <a:t>Memoized DP Solution</a:t>
            </a:r>
            <a:endParaRPr/>
          </a:p>
        </p:txBody>
      </p:sp>
      <p:sp>
        <p:nvSpPr>
          <p:cNvPr id="504" name="Google Shape;504;p64"/>
          <p:cNvSpPr txBox="1"/>
          <p:nvPr>
            <p:ph idx="1" type="body"/>
          </p:nvPr>
        </p:nvSpPr>
        <p:spPr>
          <a:xfrm>
            <a:off x="746175" y="1278175"/>
            <a:ext cx="9371700" cy="5168700"/>
          </a:xfrm>
          <a:prstGeom prst="rect">
            <a:avLst/>
          </a:prstGeom>
        </p:spPr>
        <p:txBody>
          <a:bodyPr anchorCtr="0" anchor="t" bIns="44175" lIns="44175" spcFirstLastPara="1" rIns="44175" wrap="square" tIns="44175">
            <a:spAutoFit/>
          </a:bodyPr>
          <a:lstStyle/>
          <a:p>
            <a:pPr indent="0" lvl="0" marL="0" rtl="0" algn="l">
              <a:lnSpc>
                <a:spcPct val="140000"/>
              </a:lnSpc>
              <a:spcBef>
                <a:spcPts val="0"/>
              </a:spcBef>
              <a:spcAft>
                <a:spcPts val="0"/>
              </a:spcAft>
              <a:buNone/>
            </a:pPr>
            <a:r>
              <a:rPr lang="en-US" sz="1500">
                <a:latin typeface="Courier New"/>
                <a:ea typeface="Courier New"/>
                <a:cs typeface="Courier New"/>
                <a:sym typeface="Courier New"/>
              </a:rPr>
              <a:t>public int knapsack(int n, int cap, int[] w, int[] v, int[][] memo) {</a:t>
            </a:r>
            <a:endParaRPr sz="1500">
              <a:latin typeface="Courier New"/>
              <a:ea typeface="Courier New"/>
              <a:cs typeface="Courier New"/>
              <a:sym typeface="Courier New"/>
            </a:endParaRPr>
          </a:p>
          <a:p>
            <a:pPr indent="0" lvl="0" marL="0" rtl="0" algn="l">
              <a:lnSpc>
                <a:spcPct val="140000"/>
              </a:lnSpc>
              <a:spcBef>
                <a:spcPts val="0"/>
              </a:spcBef>
              <a:spcAft>
                <a:spcPts val="0"/>
              </a:spcAft>
              <a:buNone/>
            </a:pPr>
            <a:r>
              <a:rPr lang="en-US" sz="1500">
                <a:latin typeface="Courier New"/>
                <a:ea typeface="Courier New"/>
                <a:cs typeface="Courier New"/>
                <a:sym typeface="Courier New"/>
              </a:rPr>
              <a:t>   int result = memo[n][cap];</a:t>
            </a:r>
            <a:endParaRPr sz="1500">
              <a:latin typeface="Courier New"/>
              <a:ea typeface="Courier New"/>
              <a:cs typeface="Courier New"/>
              <a:sym typeface="Courier New"/>
            </a:endParaRPr>
          </a:p>
          <a:p>
            <a:pPr indent="0" lvl="0" marL="0" rtl="0" algn="l">
              <a:lnSpc>
                <a:spcPct val="140000"/>
              </a:lnSpc>
              <a:spcBef>
                <a:spcPts val="0"/>
              </a:spcBef>
              <a:spcAft>
                <a:spcPts val="0"/>
              </a:spcAft>
              <a:buNone/>
            </a:pPr>
            <a:r>
              <a:rPr lang="en-US" sz="1500">
                <a:latin typeface="Courier New"/>
                <a:ea typeface="Courier New"/>
                <a:cs typeface="Courier New"/>
                <a:sym typeface="Courier New"/>
              </a:rPr>
              <a:t>   if (memo[n][cap] == NULL) {</a:t>
            </a:r>
            <a:endParaRPr sz="1500">
              <a:latin typeface="Courier New"/>
              <a:ea typeface="Courier New"/>
              <a:cs typeface="Courier New"/>
              <a:sym typeface="Courier New"/>
            </a:endParaRPr>
          </a:p>
          <a:p>
            <a:pPr indent="0" lvl="0" marL="0" rtl="0" algn="l">
              <a:lnSpc>
                <a:spcPct val="140000"/>
              </a:lnSpc>
              <a:spcBef>
                <a:spcPts val="0"/>
              </a:spcBef>
              <a:spcAft>
                <a:spcPts val="0"/>
              </a:spcAft>
              <a:buNone/>
            </a:pPr>
            <a:r>
              <a:rPr lang="en-US" sz="1500">
                <a:latin typeface="Courier New"/>
                <a:ea typeface="Courier New"/>
                <a:cs typeface="Courier New"/>
                <a:sym typeface="Courier New"/>
              </a:rPr>
              <a:t>      if (n == 0 || cap == 0) {</a:t>
            </a:r>
            <a:endParaRPr sz="1500">
              <a:latin typeface="Courier New"/>
              <a:ea typeface="Courier New"/>
              <a:cs typeface="Courier New"/>
              <a:sym typeface="Courier New"/>
            </a:endParaRPr>
          </a:p>
          <a:p>
            <a:pPr indent="0" lvl="0" marL="0" rtl="0" algn="l">
              <a:lnSpc>
                <a:spcPct val="140000"/>
              </a:lnSpc>
              <a:spcBef>
                <a:spcPts val="0"/>
              </a:spcBef>
              <a:spcAft>
                <a:spcPts val="0"/>
              </a:spcAft>
              <a:buNone/>
            </a:pPr>
            <a:r>
              <a:rPr lang="en-US" sz="1500">
                <a:latin typeface="Courier New"/>
                <a:ea typeface="Courier New"/>
                <a:cs typeface="Courier New"/>
                <a:sym typeface="Courier New"/>
              </a:rPr>
              <a:t>         result = 0;</a:t>
            </a:r>
            <a:endParaRPr sz="1500">
              <a:latin typeface="Courier New"/>
              <a:ea typeface="Courier New"/>
              <a:cs typeface="Courier New"/>
              <a:sym typeface="Courier New"/>
            </a:endParaRPr>
          </a:p>
          <a:p>
            <a:pPr indent="0" lvl="0" marL="0" rtl="0" algn="l">
              <a:lnSpc>
                <a:spcPct val="140000"/>
              </a:lnSpc>
              <a:spcBef>
                <a:spcPts val="0"/>
              </a:spcBef>
              <a:spcAft>
                <a:spcPts val="0"/>
              </a:spcAft>
              <a:buNone/>
            </a:pPr>
            <a:r>
              <a:rPr lang="en-US" sz="1500">
                <a:latin typeface="Courier New"/>
                <a:ea typeface="Courier New"/>
                <a:cs typeface="Courier New"/>
                <a:sym typeface="Courier New"/>
              </a:rPr>
              <a:t>      } else if (w[n] &gt; c) {</a:t>
            </a:r>
            <a:endParaRPr sz="1500">
              <a:latin typeface="Courier New"/>
              <a:ea typeface="Courier New"/>
              <a:cs typeface="Courier New"/>
              <a:sym typeface="Courier New"/>
            </a:endParaRPr>
          </a:p>
          <a:p>
            <a:pPr indent="0" lvl="0" marL="0" rtl="0" algn="l">
              <a:lnSpc>
                <a:spcPct val="140000"/>
              </a:lnSpc>
              <a:spcBef>
                <a:spcPts val="0"/>
              </a:spcBef>
              <a:spcAft>
                <a:spcPts val="0"/>
              </a:spcAft>
              <a:buNone/>
            </a:pPr>
            <a:r>
              <a:rPr lang="en-US" sz="1500">
                <a:latin typeface="Courier New"/>
                <a:ea typeface="Courier New"/>
                <a:cs typeface="Courier New"/>
                <a:sym typeface="Courier New"/>
              </a:rPr>
              <a:t>         result = knapsack(n-1, cap);</a:t>
            </a:r>
            <a:endParaRPr sz="1500">
              <a:latin typeface="Courier New"/>
              <a:ea typeface="Courier New"/>
              <a:cs typeface="Courier New"/>
              <a:sym typeface="Courier New"/>
            </a:endParaRPr>
          </a:p>
          <a:p>
            <a:pPr indent="0" lvl="0" marL="0" rtl="0" algn="l">
              <a:lnSpc>
                <a:spcPct val="140000"/>
              </a:lnSpc>
              <a:spcBef>
                <a:spcPts val="0"/>
              </a:spcBef>
              <a:spcAft>
                <a:spcPts val="0"/>
              </a:spcAft>
              <a:buNone/>
            </a:pPr>
            <a:r>
              <a:rPr lang="en-US" sz="1500">
                <a:latin typeface="Courier New"/>
                <a:ea typeface="Courier New"/>
                <a:cs typeface="Courier New"/>
                <a:sym typeface="Courier New"/>
              </a:rPr>
              <a:t>      } else {</a:t>
            </a:r>
            <a:endParaRPr sz="1500">
              <a:latin typeface="Courier New"/>
              <a:ea typeface="Courier New"/>
              <a:cs typeface="Courier New"/>
              <a:sym typeface="Courier New"/>
            </a:endParaRPr>
          </a:p>
          <a:p>
            <a:pPr indent="0" lvl="0" marL="0" rtl="0" algn="l">
              <a:lnSpc>
                <a:spcPct val="140000"/>
              </a:lnSpc>
              <a:spcBef>
                <a:spcPts val="0"/>
              </a:spcBef>
              <a:spcAft>
                <a:spcPts val="0"/>
              </a:spcAft>
              <a:buNone/>
            </a:pPr>
            <a:r>
              <a:rPr lang="en-US" sz="1500">
                <a:latin typeface="Courier New"/>
                <a:ea typeface="Courier New"/>
                <a:cs typeface="Courier New"/>
                <a:sym typeface="Courier New"/>
              </a:rPr>
              <a:t>         int temp1 = knapsack(n-1, cap);</a:t>
            </a:r>
            <a:endParaRPr sz="1500">
              <a:latin typeface="Courier New"/>
              <a:ea typeface="Courier New"/>
              <a:cs typeface="Courier New"/>
              <a:sym typeface="Courier New"/>
            </a:endParaRPr>
          </a:p>
          <a:p>
            <a:pPr indent="0" lvl="0" marL="0" rtl="0" algn="l">
              <a:lnSpc>
                <a:spcPct val="140000"/>
              </a:lnSpc>
              <a:spcBef>
                <a:spcPts val="0"/>
              </a:spcBef>
              <a:spcAft>
                <a:spcPts val="0"/>
              </a:spcAft>
              <a:buNone/>
            </a:pPr>
            <a:r>
              <a:rPr lang="en-US" sz="1500">
                <a:latin typeface="Courier New"/>
                <a:ea typeface="Courier New"/>
                <a:cs typeface="Courier New"/>
                <a:sym typeface="Courier New"/>
              </a:rPr>
              <a:t>         int temp2 = v[n] + knapsack(n-1, cap - w[n-1]);</a:t>
            </a:r>
            <a:endParaRPr sz="1500">
              <a:latin typeface="Courier New"/>
              <a:ea typeface="Courier New"/>
              <a:cs typeface="Courier New"/>
              <a:sym typeface="Courier New"/>
            </a:endParaRPr>
          </a:p>
          <a:p>
            <a:pPr indent="0" lvl="0" marL="0" rtl="0" algn="l">
              <a:lnSpc>
                <a:spcPct val="140000"/>
              </a:lnSpc>
              <a:spcBef>
                <a:spcPts val="0"/>
              </a:spcBef>
              <a:spcAft>
                <a:spcPts val="0"/>
              </a:spcAft>
              <a:buNone/>
            </a:pPr>
            <a:r>
              <a:rPr lang="en-US" sz="1500">
                <a:latin typeface="Courier New"/>
                <a:ea typeface="Courier New"/>
                <a:cs typeface="Courier New"/>
                <a:sym typeface="Courier New"/>
              </a:rPr>
              <a:t>         result = Math.max(temp1, temp2);</a:t>
            </a:r>
            <a:endParaRPr sz="1500">
              <a:latin typeface="Courier New"/>
              <a:ea typeface="Courier New"/>
              <a:cs typeface="Courier New"/>
              <a:sym typeface="Courier New"/>
            </a:endParaRPr>
          </a:p>
          <a:p>
            <a:pPr indent="0" lvl="0" marL="0" rtl="0" algn="l">
              <a:lnSpc>
                <a:spcPct val="140000"/>
              </a:lnSpc>
              <a:spcBef>
                <a:spcPts val="0"/>
              </a:spcBef>
              <a:spcAft>
                <a:spcPts val="0"/>
              </a:spcAft>
              <a:buNone/>
            </a:pPr>
            <a:r>
              <a:rPr lang="en-US" sz="1500">
                <a:latin typeface="Courier New"/>
                <a:ea typeface="Courier New"/>
                <a:cs typeface="Courier New"/>
                <a:sym typeface="Courier New"/>
              </a:rPr>
              <a:t>         memo[n][cap] = result;</a:t>
            </a:r>
            <a:endParaRPr sz="1500">
              <a:latin typeface="Courier New"/>
              <a:ea typeface="Courier New"/>
              <a:cs typeface="Courier New"/>
              <a:sym typeface="Courier New"/>
            </a:endParaRPr>
          </a:p>
          <a:p>
            <a:pPr indent="0" lvl="0" marL="0" rtl="0" algn="l">
              <a:lnSpc>
                <a:spcPct val="140000"/>
              </a:lnSpc>
              <a:spcBef>
                <a:spcPts val="0"/>
              </a:spcBef>
              <a:spcAft>
                <a:spcPts val="0"/>
              </a:spcAft>
              <a:buNone/>
            </a:pPr>
            <a:r>
              <a:rPr lang="en-US" sz="1500">
                <a:latin typeface="Courier New"/>
                <a:ea typeface="Courier New"/>
                <a:cs typeface="Courier New"/>
                <a:sym typeface="Courier New"/>
              </a:rPr>
              <a:t>      }</a:t>
            </a:r>
            <a:endParaRPr sz="1500">
              <a:latin typeface="Courier New"/>
              <a:ea typeface="Courier New"/>
              <a:cs typeface="Courier New"/>
              <a:sym typeface="Courier New"/>
            </a:endParaRPr>
          </a:p>
          <a:p>
            <a:pPr indent="0" lvl="0" marL="0" rtl="0" algn="l">
              <a:lnSpc>
                <a:spcPct val="140000"/>
              </a:lnSpc>
              <a:spcBef>
                <a:spcPts val="0"/>
              </a:spcBef>
              <a:spcAft>
                <a:spcPts val="0"/>
              </a:spcAft>
              <a:buNone/>
            </a:pPr>
            <a:r>
              <a:rPr lang="en-US" sz="1500">
                <a:latin typeface="Courier New"/>
                <a:ea typeface="Courier New"/>
                <a:cs typeface="Courier New"/>
                <a:sym typeface="Courier New"/>
              </a:rPr>
              <a:t>   }</a:t>
            </a:r>
            <a:endParaRPr sz="1500">
              <a:latin typeface="Courier New"/>
              <a:ea typeface="Courier New"/>
              <a:cs typeface="Courier New"/>
              <a:sym typeface="Courier New"/>
            </a:endParaRPr>
          </a:p>
          <a:p>
            <a:pPr indent="0" lvl="0" marL="0" rtl="0" algn="l">
              <a:lnSpc>
                <a:spcPct val="140000"/>
              </a:lnSpc>
              <a:spcBef>
                <a:spcPts val="0"/>
              </a:spcBef>
              <a:spcAft>
                <a:spcPts val="0"/>
              </a:spcAft>
              <a:buNone/>
            </a:pPr>
            <a:r>
              <a:rPr lang="en-US" sz="1500">
                <a:latin typeface="Courier New"/>
                <a:ea typeface="Courier New"/>
                <a:cs typeface="Courier New"/>
                <a:sym typeface="Courier New"/>
              </a:rPr>
              <a:t>   return result;</a:t>
            </a:r>
            <a:endParaRPr sz="1500">
              <a:latin typeface="Courier New"/>
              <a:ea typeface="Courier New"/>
              <a:cs typeface="Courier New"/>
              <a:sym typeface="Courier New"/>
            </a:endParaRPr>
          </a:p>
          <a:p>
            <a:pPr indent="0" lvl="0" marL="0" rtl="0" algn="l">
              <a:lnSpc>
                <a:spcPct val="140000"/>
              </a:lnSpc>
              <a:spcBef>
                <a:spcPts val="0"/>
              </a:spcBef>
              <a:spcAft>
                <a:spcPts val="0"/>
              </a:spcAft>
              <a:buNone/>
            </a:pPr>
            <a:r>
              <a:rPr lang="en-US" sz="1500">
                <a:latin typeface="Courier New"/>
                <a:ea typeface="Courier New"/>
                <a:cs typeface="Courier New"/>
                <a:sym typeface="Courier New"/>
              </a:rPr>
              <a:t>}</a:t>
            </a:r>
            <a:endParaRPr sz="1500">
              <a:latin typeface="Courier New"/>
              <a:ea typeface="Courier New"/>
              <a:cs typeface="Courier New"/>
              <a:sym typeface="Courier New"/>
            </a:endParaRPr>
          </a:p>
        </p:txBody>
      </p:sp>
      <p:sp>
        <p:nvSpPr>
          <p:cNvPr id="505" name="Google Shape;505;p64"/>
          <p:cNvSpPr txBox="1"/>
          <p:nvPr/>
        </p:nvSpPr>
        <p:spPr>
          <a:xfrm>
            <a:off x="8953500" y="5295900"/>
            <a:ext cx="19431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700">
                <a:latin typeface="Quattrocento Sans"/>
                <a:ea typeface="Quattrocento Sans"/>
                <a:cs typeface="Quattrocento Sans"/>
                <a:sym typeface="Quattrocento Sans"/>
              </a:rPr>
              <a:t>O(n)</a:t>
            </a:r>
            <a:endParaRPr sz="2700">
              <a:latin typeface="Quattrocento Sans"/>
              <a:ea typeface="Quattrocento Sans"/>
              <a:cs typeface="Quattrocento Sans"/>
              <a:sym typeface="Quattrocento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5"/>
          <p:cNvSpPr txBox="1"/>
          <p:nvPr>
            <p:ph type="title"/>
          </p:nvPr>
        </p:nvSpPr>
        <p:spPr>
          <a:xfrm>
            <a:off x="415600" y="593367"/>
            <a:ext cx="11360700" cy="763500"/>
          </a:xfrm>
          <a:prstGeom prst="rect">
            <a:avLst/>
          </a:prstGeom>
        </p:spPr>
        <p:txBody>
          <a:bodyPr anchorCtr="0" anchor="ctr" bIns="44175" lIns="88375" spcFirstLastPara="1" rIns="88375" wrap="square" tIns="44175">
            <a:normAutofit fontScale="90000"/>
          </a:bodyPr>
          <a:lstStyle/>
          <a:p>
            <a:pPr indent="0" lvl="0" marL="0" rtl="0" algn="l">
              <a:spcBef>
                <a:spcPts val="0"/>
              </a:spcBef>
              <a:spcAft>
                <a:spcPts val="0"/>
              </a:spcAft>
              <a:buNone/>
            </a:pPr>
            <a:r>
              <a:rPr lang="en-US"/>
              <a:t>More Examples of Dynamic Programming Problems</a:t>
            </a:r>
            <a:endParaRPr/>
          </a:p>
        </p:txBody>
      </p:sp>
      <p:sp>
        <p:nvSpPr>
          <p:cNvPr id="512" name="Google Shape;512;p65"/>
          <p:cNvSpPr txBox="1"/>
          <p:nvPr>
            <p:ph idx="1" type="body"/>
          </p:nvPr>
        </p:nvSpPr>
        <p:spPr>
          <a:xfrm>
            <a:off x="523700" y="1644733"/>
            <a:ext cx="11360700" cy="3398700"/>
          </a:xfrm>
          <a:prstGeom prst="rect">
            <a:avLst/>
          </a:prstGeom>
        </p:spPr>
        <p:txBody>
          <a:bodyPr anchorCtr="0" anchor="t" bIns="44175" lIns="44175" spcFirstLastPara="1" rIns="44175" wrap="square" tIns="44175">
            <a:spAutoFit/>
          </a:bodyPr>
          <a:lstStyle/>
          <a:p>
            <a:pPr indent="-387350" lvl="0" marL="457200" rtl="0" algn="l">
              <a:lnSpc>
                <a:spcPct val="100000"/>
              </a:lnSpc>
              <a:spcBef>
                <a:spcPts val="1200"/>
              </a:spcBef>
              <a:spcAft>
                <a:spcPts val="0"/>
              </a:spcAft>
              <a:buSzPts val="2500"/>
              <a:buChar char="●"/>
            </a:pPr>
            <a:r>
              <a:rPr lang="en-US" sz="2500"/>
              <a:t>Count the different ways to move through a 6x9 grid</a:t>
            </a:r>
            <a:endParaRPr sz="2500"/>
          </a:p>
          <a:p>
            <a:pPr indent="-387350" lvl="0" marL="457200" rtl="0" algn="l">
              <a:lnSpc>
                <a:spcPct val="100000"/>
              </a:lnSpc>
              <a:spcBef>
                <a:spcPts val="0"/>
              </a:spcBef>
              <a:spcAft>
                <a:spcPts val="0"/>
              </a:spcAft>
              <a:buSzPts val="2500"/>
              <a:buChar char="●"/>
            </a:pPr>
            <a:r>
              <a:rPr lang="en-US" sz="2500"/>
              <a:t>Given a set of coins, how can we make 27 cents using the smallest number of coins?</a:t>
            </a:r>
            <a:endParaRPr sz="2500"/>
          </a:p>
          <a:p>
            <a:pPr indent="-387350" lvl="0" marL="457200" rtl="0" algn="l">
              <a:lnSpc>
                <a:spcPct val="100000"/>
              </a:lnSpc>
              <a:spcBef>
                <a:spcPts val="0"/>
              </a:spcBef>
              <a:spcAft>
                <a:spcPts val="0"/>
              </a:spcAft>
              <a:buSzPts val="2500"/>
              <a:buChar char="●"/>
            </a:pPr>
            <a:r>
              <a:rPr lang="en-US" sz="2500"/>
              <a:t>Given a set of strings, what are the possible ways to construct the string “potentpot”</a:t>
            </a:r>
            <a:endParaRPr sz="2500"/>
          </a:p>
          <a:p>
            <a:pPr indent="-387350" lvl="0" marL="457200" rtl="0" algn="l">
              <a:lnSpc>
                <a:spcPct val="100000"/>
              </a:lnSpc>
              <a:spcBef>
                <a:spcPts val="0"/>
              </a:spcBef>
              <a:spcAft>
                <a:spcPts val="0"/>
              </a:spcAft>
              <a:buSzPts val="2500"/>
              <a:buChar char="●"/>
            </a:pPr>
            <a:r>
              <a:rPr lang="en-US" sz="2500" u="sng">
                <a:solidFill>
                  <a:schemeClr val="hlink"/>
                </a:solidFill>
                <a:hlinkClick r:id="rId3"/>
              </a:rPr>
              <a:t>Knapsack problem</a:t>
            </a:r>
            <a:endParaRPr sz="2500"/>
          </a:p>
          <a:p>
            <a:pPr indent="0" lvl="0" marL="0" rtl="0" algn="l">
              <a:spcBef>
                <a:spcPts val="1200"/>
              </a:spcBef>
              <a:spcAft>
                <a:spcPts val="0"/>
              </a:spcAft>
              <a:buNone/>
            </a:pPr>
            <a:r>
              <a:rPr lang="en-US" sz="2500"/>
              <a:t>Helpful walk through videos:</a:t>
            </a:r>
            <a:endParaRPr sz="2500"/>
          </a:p>
          <a:p>
            <a:pPr indent="0" lvl="0" marL="0" rtl="0" algn="l">
              <a:spcBef>
                <a:spcPts val="1200"/>
              </a:spcBef>
              <a:spcAft>
                <a:spcPts val="0"/>
              </a:spcAft>
              <a:buNone/>
            </a:pPr>
            <a:r>
              <a:rPr lang="en-US" sz="2500" u="sng">
                <a:solidFill>
                  <a:schemeClr val="hlink"/>
                </a:solidFill>
                <a:hlinkClick r:id="rId4"/>
              </a:rPr>
              <a:t>5 Simple Steps for Solving Dynamic Programming Problems</a:t>
            </a:r>
            <a:r>
              <a:rPr lang="en-US" sz="2500"/>
              <a:t> </a:t>
            </a:r>
            <a:endParaRPr sz="25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67"/>
          <p:cNvSpPr txBox="1"/>
          <p:nvPr>
            <p:ph type="title"/>
          </p:nvPr>
        </p:nvSpPr>
        <p:spPr>
          <a:xfrm>
            <a:off x="1902775" y="3262680"/>
            <a:ext cx="6504300" cy="507900"/>
          </a:xfrm>
          <a:prstGeom prst="rect">
            <a:avLst/>
          </a:prstGeom>
        </p:spPr>
        <p:txBody>
          <a:bodyPr anchorCtr="0" anchor="ctr" bIns="44175" lIns="88375" spcFirstLastPara="1" rIns="88375" wrap="square" tIns="44175">
            <a:spAutoFit/>
          </a:bodyPr>
          <a:lstStyle/>
          <a:p>
            <a:pPr indent="0" lvl="0" marL="0" rtl="0" algn="l">
              <a:spcBef>
                <a:spcPts val="0"/>
              </a:spcBef>
              <a:spcAft>
                <a:spcPts val="0"/>
              </a:spcAft>
              <a:buNone/>
            </a:pPr>
            <a:r>
              <a:rPr lang="en-US"/>
              <a:t>That’s all!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4"/>
          <p:cNvSpPr txBox="1"/>
          <p:nvPr>
            <p:ph type="title"/>
          </p:nvPr>
        </p:nvSpPr>
        <p:spPr>
          <a:xfrm>
            <a:off x="575239" y="263276"/>
            <a:ext cx="11187000" cy="1014900"/>
          </a:xfrm>
          <a:prstGeom prst="rect">
            <a:avLst/>
          </a:prstGeom>
        </p:spPr>
        <p:txBody>
          <a:bodyPr anchorCtr="0" anchor="ctr" bIns="44175" lIns="88375" spcFirstLastPara="1" rIns="88375" wrap="square" tIns="44175">
            <a:normAutofit/>
          </a:bodyPr>
          <a:lstStyle/>
          <a:p>
            <a:pPr indent="0" lvl="0" marL="0" rtl="0" algn="l">
              <a:spcBef>
                <a:spcPts val="0"/>
              </a:spcBef>
              <a:spcAft>
                <a:spcPts val="0"/>
              </a:spcAft>
              <a:buNone/>
            </a:pPr>
            <a:r>
              <a:rPr lang="en-US"/>
              <a:t>Radix Sort</a:t>
            </a:r>
            <a:endParaRPr/>
          </a:p>
        </p:txBody>
      </p:sp>
      <p:sp>
        <p:nvSpPr>
          <p:cNvPr id="181" name="Google Shape;181;p24"/>
          <p:cNvSpPr txBox="1"/>
          <p:nvPr>
            <p:ph idx="1" type="body"/>
          </p:nvPr>
        </p:nvSpPr>
        <p:spPr>
          <a:xfrm>
            <a:off x="746175" y="1568275"/>
            <a:ext cx="9371700" cy="2832300"/>
          </a:xfrm>
          <a:prstGeom prst="rect">
            <a:avLst/>
          </a:prstGeom>
        </p:spPr>
        <p:txBody>
          <a:bodyPr anchorCtr="0" anchor="t" bIns="44175" lIns="44175" spcFirstLastPara="1" rIns="44175" wrap="square" tIns="44175">
            <a:spAutoFit/>
          </a:bodyPr>
          <a:lstStyle/>
          <a:p>
            <a:pPr indent="-393700" lvl="0" marL="457200" rtl="0" algn="l">
              <a:spcBef>
                <a:spcPts val="1200"/>
              </a:spcBef>
              <a:spcAft>
                <a:spcPts val="0"/>
              </a:spcAft>
              <a:buSzPts val="2600"/>
              <a:buChar char="●"/>
            </a:pPr>
            <a:r>
              <a:rPr lang="en-US"/>
              <a:t>Radix = “the base of a number system”</a:t>
            </a:r>
            <a:endParaRPr/>
          </a:p>
          <a:p>
            <a:pPr indent="-361950" lvl="1" marL="914400" rtl="0" algn="l">
              <a:spcBef>
                <a:spcPts val="0"/>
              </a:spcBef>
              <a:spcAft>
                <a:spcPts val="0"/>
              </a:spcAft>
              <a:buSzPts val="2100"/>
              <a:buChar char="○"/>
            </a:pPr>
            <a:r>
              <a:rPr lang="en-US"/>
              <a:t>We will use “10” as we are comfortable with 10 based systems</a:t>
            </a:r>
            <a:endParaRPr/>
          </a:p>
          <a:p>
            <a:pPr indent="-361950" lvl="1" marL="914400" rtl="0" algn="l">
              <a:spcBef>
                <a:spcPts val="0"/>
              </a:spcBef>
              <a:spcAft>
                <a:spcPts val="0"/>
              </a:spcAft>
              <a:buSzPts val="2100"/>
              <a:buChar char="○"/>
            </a:pPr>
            <a:r>
              <a:rPr lang="en-US"/>
              <a:t>Could use any value, such as 128 for ASCII strings</a:t>
            </a:r>
            <a:endParaRPr/>
          </a:p>
          <a:p>
            <a:pPr indent="-393700" lvl="0" marL="457200" rtl="0" algn="l">
              <a:spcBef>
                <a:spcPts val="0"/>
              </a:spcBef>
              <a:spcAft>
                <a:spcPts val="0"/>
              </a:spcAft>
              <a:buSzPts val="2600"/>
              <a:buChar char="●"/>
            </a:pPr>
            <a:r>
              <a:rPr lang="en-US"/>
              <a:t>Idea</a:t>
            </a:r>
            <a:endParaRPr/>
          </a:p>
          <a:p>
            <a:pPr indent="-361950" lvl="1" marL="914400" rtl="0" algn="l">
              <a:spcBef>
                <a:spcPts val="0"/>
              </a:spcBef>
              <a:spcAft>
                <a:spcPts val="0"/>
              </a:spcAft>
              <a:buSzPts val="2100"/>
              <a:buChar char="○"/>
            </a:pPr>
            <a:r>
              <a:rPr lang="en-US"/>
              <a:t>Bucket sort on one digit at a time</a:t>
            </a:r>
            <a:endParaRPr/>
          </a:p>
          <a:p>
            <a:pPr indent="-323850" lvl="2" marL="1371600" rtl="0" algn="l">
              <a:spcBef>
                <a:spcPts val="0"/>
              </a:spcBef>
              <a:spcAft>
                <a:spcPts val="0"/>
              </a:spcAft>
              <a:buSzPts val="1500"/>
              <a:buChar char="■"/>
            </a:pPr>
            <a:r>
              <a:rPr lang="en-US"/>
              <a:t>Only works on sequences of countable data: ints, doubles, stings</a:t>
            </a:r>
            <a:endParaRPr/>
          </a:p>
          <a:p>
            <a:pPr indent="-361950" lvl="1" marL="914400" rtl="0" algn="l">
              <a:spcBef>
                <a:spcPts val="0"/>
              </a:spcBef>
              <a:spcAft>
                <a:spcPts val="0"/>
              </a:spcAft>
              <a:buSzPts val="2100"/>
              <a:buChar char="○"/>
            </a:pPr>
            <a:r>
              <a:rPr lang="en-US"/>
              <a:t>Number of buckets = radix</a:t>
            </a:r>
            <a:endParaRPr/>
          </a:p>
          <a:p>
            <a:pPr indent="-361950" lvl="1" marL="914400" rtl="0" algn="l">
              <a:spcBef>
                <a:spcPts val="0"/>
              </a:spcBef>
              <a:spcAft>
                <a:spcPts val="0"/>
              </a:spcAft>
              <a:buSzPts val="2100"/>
              <a:buChar char="○"/>
            </a:pPr>
            <a:r>
              <a:rPr lang="en-US"/>
              <a:t>Start with least significant digit, do one pass of bucket sort per digit</a:t>
            </a:r>
            <a:endParaRPr/>
          </a:p>
          <a:p>
            <a:pPr indent="-393700" lvl="0" marL="457200" rtl="0" algn="l">
              <a:spcBef>
                <a:spcPts val="0"/>
              </a:spcBef>
              <a:spcAft>
                <a:spcPts val="0"/>
              </a:spcAft>
              <a:buSzPts val="2600"/>
              <a:buChar char="●"/>
            </a:pPr>
            <a:r>
              <a:rPr lang="en-US"/>
              <a:t>Fun fact: invented in 1890 as part of US census</a:t>
            </a:r>
            <a:endParaRPr/>
          </a:p>
        </p:txBody>
      </p:sp>
      <p:sp>
        <p:nvSpPr>
          <p:cNvPr id="182" name="Google Shape;182;p24"/>
          <p:cNvSpPr txBox="1"/>
          <p:nvPr/>
        </p:nvSpPr>
        <p:spPr>
          <a:xfrm>
            <a:off x="2785050" y="4400575"/>
            <a:ext cx="3911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Quattrocento Sans"/>
                <a:ea typeface="Quattrocento Sans"/>
                <a:cs typeface="Quattrocento Sans"/>
                <a:sym typeface="Quattrocento Sans"/>
              </a:rPr>
              <a:t>[170, 45, 75, 90, 802, 24, 2, 66]</a:t>
            </a:r>
            <a:endParaRPr sz="2000">
              <a:latin typeface="Quattrocento Sans"/>
              <a:ea typeface="Quattrocento Sans"/>
              <a:cs typeface="Quattrocento Sans"/>
              <a:sym typeface="Quattrocento Sans"/>
            </a:endParaRPr>
          </a:p>
        </p:txBody>
      </p:sp>
      <p:sp>
        <p:nvSpPr>
          <p:cNvPr id="183" name="Google Shape;183;p24"/>
          <p:cNvSpPr txBox="1"/>
          <p:nvPr/>
        </p:nvSpPr>
        <p:spPr>
          <a:xfrm>
            <a:off x="2785050" y="4857775"/>
            <a:ext cx="3911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Quattrocento Sans"/>
                <a:ea typeface="Quattrocento Sans"/>
                <a:cs typeface="Quattrocento Sans"/>
                <a:sym typeface="Quattrocento Sans"/>
              </a:rPr>
              <a:t>[170, 90, 802, 2, 24, 45, 75, 66]</a:t>
            </a:r>
            <a:endParaRPr sz="2000">
              <a:latin typeface="Quattrocento Sans"/>
              <a:ea typeface="Quattrocento Sans"/>
              <a:cs typeface="Quattrocento Sans"/>
              <a:sym typeface="Quattrocento Sans"/>
            </a:endParaRPr>
          </a:p>
        </p:txBody>
      </p:sp>
      <p:sp>
        <p:nvSpPr>
          <p:cNvPr id="184" name="Google Shape;184;p24"/>
          <p:cNvSpPr txBox="1"/>
          <p:nvPr/>
        </p:nvSpPr>
        <p:spPr>
          <a:xfrm>
            <a:off x="2785050" y="5314975"/>
            <a:ext cx="3911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Quattrocento Sans"/>
                <a:ea typeface="Quattrocento Sans"/>
                <a:cs typeface="Quattrocento Sans"/>
                <a:sym typeface="Quattrocento Sans"/>
              </a:rPr>
              <a:t>[802, 2, 24, 45, 66, 170, 75, 90]</a:t>
            </a:r>
            <a:endParaRPr sz="2000">
              <a:latin typeface="Quattrocento Sans"/>
              <a:ea typeface="Quattrocento Sans"/>
              <a:cs typeface="Quattrocento Sans"/>
              <a:sym typeface="Quattrocento Sans"/>
            </a:endParaRPr>
          </a:p>
        </p:txBody>
      </p:sp>
      <p:sp>
        <p:nvSpPr>
          <p:cNvPr id="185" name="Google Shape;185;p24"/>
          <p:cNvSpPr txBox="1"/>
          <p:nvPr/>
        </p:nvSpPr>
        <p:spPr>
          <a:xfrm>
            <a:off x="2785050" y="5772175"/>
            <a:ext cx="3911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Quattrocento Sans"/>
                <a:ea typeface="Quattrocento Sans"/>
                <a:cs typeface="Quattrocento Sans"/>
                <a:sym typeface="Quattrocento Sans"/>
              </a:rPr>
              <a:t>[2, 24, 45, 66, 75, 90, 170, 802]</a:t>
            </a:r>
            <a:endParaRPr sz="2000">
              <a:latin typeface="Quattrocento Sans"/>
              <a:ea typeface="Quattrocento Sans"/>
              <a:cs typeface="Quattrocento Sans"/>
              <a:sym typeface="Quattrocento Sans"/>
            </a:endParaRPr>
          </a:p>
        </p:txBody>
      </p:sp>
      <p:sp>
        <p:nvSpPr>
          <p:cNvPr id="186" name="Google Shape;186;p24"/>
          <p:cNvSpPr txBox="1"/>
          <p:nvPr/>
        </p:nvSpPr>
        <p:spPr>
          <a:xfrm>
            <a:off x="2250150" y="4449012"/>
            <a:ext cx="84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4C3282"/>
                </a:solidFill>
                <a:latin typeface="Quattrocento Sans"/>
                <a:ea typeface="Quattrocento Sans"/>
                <a:cs typeface="Quattrocento Sans"/>
                <a:sym typeface="Quattrocento Sans"/>
              </a:rPr>
              <a:t>Input:</a:t>
            </a:r>
            <a:endParaRPr b="1">
              <a:solidFill>
                <a:srgbClr val="4C3282"/>
              </a:solidFill>
              <a:latin typeface="Quattrocento Sans"/>
              <a:ea typeface="Quattrocento Sans"/>
              <a:cs typeface="Quattrocento Sans"/>
              <a:sym typeface="Quattrocento Sans"/>
            </a:endParaRPr>
          </a:p>
        </p:txBody>
      </p:sp>
      <p:sp>
        <p:nvSpPr>
          <p:cNvPr id="187" name="Google Shape;187;p24"/>
          <p:cNvSpPr txBox="1"/>
          <p:nvPr/>
        </p:nvSpPr>
        <p:spPr>
          <a:xfrm>
            <a:off x="2250150" y="4906212"/>
            <a:ext cx="84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4C3282"/>
                </a:solidFill>
                <a:latin typeface="Quattrocento Sans"/>
                <a:ea typeface="Quattrocento Sans"/>
                <a:cs typeface="Quattrocento Sans"/>
                <a:sym typeface="Quattrocento Sans"/>
              </a:rPr>
              <a:t>ones:</a:t>
            </a:r>
            <a:endParaRPr b="1">
              <a:solidFill>
                <a:srgbClr val="4C3282"/>
              </a:solidFill>
              <a:latin typeface="Quattrocento Sans"/>
              <a:ea typeface="Quattrocento Sans"/>
              <a:cs typeface="Quattrocento Sans"/>
              <a:sym typeface="Quattrocento Sans"/>
            </a:endParaRPr>
          </a:p>
        </p:txBody>
      </p:sp>
      <p:sp>
        <p:nvSpPr>
          <p:cNvPr id="188" name="Google Shape;188;p24"/>
          <p:cNvSpPr txBox="1"/>
          <p:nvPr/>
        </p:nvSpPr>
        <p:spPr>
          <a:xfrm>
            <a:off x="2250150" y="5363412"/>
            <a:ext cx="84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4C3282"/>
                </a:solidFill>
                <a:latin typeface="Quattrocento Sans"/>
                <a:ea typeface="Quattrocento Sans"/>
                <a:cs typeface="Quattrocento Sans"/>
                <a:sym typeface="Quattrocento Sans"/>
              </a:rPr>
              <a:t>tens:</a:t>
            </a:r>
            <a:endParaRPr b="1">
              <a:solidFill>
                <a:srgbClr val="4C3282"/>
              </a:solidFill>
              <a:latin typeface="Quattrocento Sans"/>
              <a:ea typeface="Quattrocento Sans"/>
              <a:cs typeface="Quattrocento Sans"/>
              <a:sym typeface="Quattrocento Sans"/>
            </a:endParaRPr>
          </a:p>
        </p:txBody>
      </p:sp>
      <p:sp>
        <p:nvSpPr>
          <p:cNvPr id="189" name="Google Shape;189;p24"/>
          <p:cNvSpPr txBox="1"/>
          <p:nvPr/>
        </p:nvSpPr>
        <p:spPr>
          <a:xfrm>
            <a:off x="1903600" y="5820600"/>
            <a:ext cx="119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4C3282"/>
                </a:solidFill>
                <a:latin typeface="Quattrocento Sans"/>
                <a:ea typeface="Quattrocento Sans"/>
                <a:cs typeface="Quattrocento Sans"/>
                <a:sym typeface="Quattrocento Sans"/>
              </a:rPr>
              <a:t>hundreds:</a:t>
            </a:r>
            <a:endParaRPr b="1">
              <a:solidFill>
                <a:srgbClr val="4C3282"/>
              </a:solidFill>
              <a:latin typeface="Quattrocento Sans"/>
              <a:ea typeface="Quattrocento Sans"/>
              <a:cs typeface="Quattrocento Sans"/>
              <a:sym typeface="Quattrocento Sans"/>
            </a:endParaRPr>
          </a:p>
        </p:txBody>
      </p:sp>
      <p:sp>
        <p:nvSpPr>
          <p:cNvPr id="190" name="Google Shape;190;p24"/>
          <p:cNvSpPr txBox="1"/>
          <p:nvPr/>
        </p:nvSpPr>
        <p:spPr>
          <a:xfrm>
            <a:off x="3094600" y="63554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u="sng">
                <a:solidFill>
                  <a:schemeClr val="hlink"/>
                </a:solidFill>
                <a:hlinkClick r:id="rId3"/>
              </a:rPr>
              <a:t>Example Walk Through Video</a:t>
            </a:r>
            <a:r>
              <a:rPr b="1" lang="en-US">
                <a:solidFill>
                  <a:schemeClr val="dk1"/>
                </a:solidFill>
              </a:rPr>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5"/>
          <p:cNvSpPr txBox="1"/>
          <p:nvPr/>
        </p:nvSpPr>
        <p:spPr>
          <a:xfrm>
            <a:off x="7642925" y="2458175"/>
            <a:ext cx="1014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rgbClr val="4C3282"/>
                </a:solidFill>
                <a:latin typeface="Georgia"/>
                <a:ea typeface="Georgia"/>
                <a:cs typeface="Georgia"/>
                <a:sym typeface="Georgia"/>
              </a:rPr>
              <a:t>O(n)</a:t>
            </a:r>
            <a:endParaRPr b="1" sz="1800">
              <a:solidFill>
                <a:srgbClr val="4C3282"/>
              </a:solidFill>
              <a:latin typeface="Georgia"/>
              <a:ea typeface="Georgia"/>
              <a:cs typeface="Georgia"/>
              <a:sym typeface="Georgia"/>
            </a:endParaRPr>
          </a:p>
        </p:txBody>
      </p:sp>
      <p:sp>
        <p:nvSpPr>
          <p:cNvPr id="197" name="Google Shape;197;p25"/>
          <p:cNvSpPr txBox="1"/>
          <p:nvPr/>
        </p:nvSpPr>
        <p:spPr>
          <a:xfrm>
            <a:off x="4086363" y="2458175"/>
            <a:ext cx="1014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rgbClr val="4C3282"/>
                </a:solidFill>
                <a:latin typeface="Georgia"/>
                <a:ea typeface="Georgia"/>
                <a:cs typeface="Georgia"/>
                <a:sym typeface="Georgia"/>
              </a:rPr>
              <a:t>O(n)</a:t>
            </a:r>
            <a:endParaRPr b="1" sz="1800">
              <a:solidFill>
                <a:srgbClr val="4C3282"/>
              </a:solidFill>
              <a:latin typeface="Georgia"/>
              <a:ea typeface="Georgia"/>
              <a:cs typeface="Georgia"/>
              <a:sym typeface="Georgia"/>
            </a:endParaRPr>
          </a:p>
        </p:txBody>
      </p:sp>
      <p:sp>
        <p:nvSpPr>
          <p:cNvPr id="198" name="Google Shape;198;p25"/>
          <p:cNvSpPr txBox="1"/>
          <p:nvPr>
            <p:ph type="title"/>
          </p:nvPr>
        </p:nvSpPr>
        <p:spPr>
          <a:xfrm>
            <a:off x="575239" y="263276"/>
            <a:ext cx="11187000" cy="1014900"/>
          </a:xfrm>
          <a:prstGeom prst="rect">
            <a:avLst/>
          </a:prstGeom>
        </p:spPr>
        <p:txBody>
          <a:bodyPr anchorCtr="0" anchor="ctr" bIns="44175" lIns="88375" spcFirstLastPara="1" rIns="88375" wrap="square" tIns="44175">
            <a:normAutofit/>
          </a:bodyPr>
          <a:lstStyle/>
          <a:p>
            <a:pPr indent="0" lvl="0" marL="0" rtl="0" algn="l">
              <a:spcBef>
                <a:spcPts val="0"/>
              </a:spcBef>
              <a:spcAft>
                <a:spcPts val="0"/>
              </a:spcAft>
              <a:buNone/>
            </a:pPr>
            <a:r>
              <a:rPr lang="en-US"/>
              <a:t>Radix Sort</a:t>
            </a:r>
            <a:endParaRPr/>
          </a:p>
        </p:txBody>
      </p:sp>
      <p:sp>
        <p:nvSpPr>
          <p:cNvPr id="199" name="Google Shape;199;p25"/>
          <p:cNvSpPr txBox="1"/>
          <p:nvPr/>
        </p:nvSpPr>
        <p:spPr>
          <a:xfrm>
            <a:off x="118050" y="1660800"/>
            <a:ext cx="3525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Quattrocento Sans"/>
                <a:ea typeface="Quattrocento Sans"/>
                <a:cs typeface="Quattrocento Sans"/>
                <a:sym typeface="Quattrocento Sans"/>
              </a:rPr>
              <a:t>[478, 537, 9, 721, 3, 38, 143, 67]</a:t>
            </a:r>
            <a:endParaRPr sz="2000">
              <a:latin typeface="Quattrocento Sans"/>
              <a:ea typeface="Quattrocento Sans"/>
              <a:cs typeface="Quattrocento Sans"/>
              <a:sym typeface="Quattrocento Sans"/>
            </a:endParaRPr>
          </a:p>
        </p:txBody>
      </p:sp>
      <p:graphicFrame>
        <p:nvGraphicFramePr>
          <p:cNvPr id="200" name="Google Shape;200;p25"/>
          <p:cNvGraphicFramePr/>
          <p:nvPr/>
        </p:nvGraphicFramePr>
        <p:xfrm>
          <a:off x="1222275" y="2153400"/>
          <a:ext cx="3000000" cy="3000000"/>
        </p:xfrm>
        <a:graphic>
          <a:graphicData uri="http://schemas.openxmlformats.org/drawingml/2006/table">
            <a:tbl>
              <a:tblPr>
                <a:noFill/>
                <a:tableStyleId>{AEDAA158-8B0E-414E-AC6D-CCB265B809FE}</a:tableStyleId>
              </a:tblPr>
              <a:tblGrid>
                <a:gridCol w="382850"/>
                <a:gridCol w="934000"/>
              </a:tblGrid>
              <a:tr h="396200">
                <a:tc>
                  <a:txBody>
                    <a:bodyPr/>
                    <a:lstStyle/>
                    <a:p>
                      <a:pPr indent="0" lvl="0" marL="0" rtl="0" algn="r">
                        <a:spcBef>
                          <a:spcPts val="0"/>
                        </a:spcBef>
                        <a:spcAft>
                          <a:spcPts val="0"/>
                        </a:spcAft>
                        <a:buNone/>
                      </a:pPr>
                      <a:r>
                        <a:rPr b="1" lang="en-US">
                          <a:solidFill>
                            <a:srgbClr val="B6A479"/>
                          </a:solidFill>
                        </a:rPr>
                        <a:t>0</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nchor="ctr"/>
                </a:tc>
              </a:tr>
              <a:tr h="396200">
                <a:tc>
                  <a:txBody>
                    <a:bodyPr/>
                    <a:lstStyle/>
                    <a:p>
                      <a:pPr indent="0" lvl="0" marL="0" rtl="0" algn="r">
                        <a:spcBef>
                          <a:spcPts val="0"/>
                        </a:spcBef>
                        <a:spcAft>
                          <a:spcPts val="0"/>
                        </a:spcAft>
                        <a:buNone/>
                      </a:pPr>
                      <a:r>
                        <a:rPr b="1" lang="en-US">
                          <a:solidFill>
                            <a:srgbClr val="B6A479"/>
                          </a:solidFill>
                        </a:rPr>
                        <a:t>1</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rPr lang="en-US"/>
                        <a:t>721</a:t>
                      </a:r>
                      <a:endParaRPr/>
                    </a:p>
                  </a:txBody>
                  <a:tcPr marT="91425" marB="91425" marR="91425" marL="91425" anchor="ctr"/>
                </a:tc>
              </a:tr>
              <a:tr h="396200">
                <a:tc>
                  <a:txBody>
                    <a:bodyPr/>
                    <a:lstStyle/>
                    <a:p>
                      <a:pPr indent="0" lvl="0" marL="0" rtl="0" algn="r">
                        <a:spcBef>
                          <a:spcPts val="0"/>
                        </a:spcBef>
                        <a:spcAft>
                          <a:spcPts val="0"/>
                        </a:spcAft>
                        <a:buNone/>
                      </a:pPr>
                      <a:r>
                        <a:rPr b="1" lang="en-US">
                          <a:solidFill>
                            <a:srgbClr val="B6A479"/>
                          </a:solidFill>
                        </a:rPr>
                        <a:t>2</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nchor="ctr"/>
                </a:tc>
              </a:tr>
              <a:tr h="396200">
                <a:tc>
                  <a:txBody>
                    <a:bodyPr/>
                    <a:lstStyle/>
                    <a:p>
                      <a:pPr indent="0" lvl="0" marL="0" rtl="0" algn="r">
                        <a:spcBef>
                          <a:spcPts val="0"/>
                        </a:spcBef>
                        <a:spcAft>
                          <a:spcPts val="0"/>
                        </a:spcAft>
                        <a:buNone/>
                      </a:pPr>
                      <a:r>
                        <a:rPr b="1" lang="en-US">
                          <a:solidFill>
                            <a:srgbClr val="B6A479"/>
                          </a:solidFill>
                        </a:rPr>
                        <a:t>3</a:t>
                      </a:r>
                      <a:endParaRPr b="1">
                        <a:solidFill>
                          <a:srgbClr val="B6A479"/>
                        </a:solidFill>
                      </a:endParaRPr>
                    </a:p>
                  </a:txBody>
                  <a:tcPr marT="91425" marB="91425" marR="91425" marL="91425" anchor="ctr"/>
                </a:tc>
                <a:tc>
                  <a:txBody>
                    <a:bodyPr/>
                    <a:lstStyle/>
                    <a:p>
                      <a:pPr indent="0" lvl="0" marL="0" rtl="0" algn="l">
                        <a:spcBef>
                          <a:spcPts val="0"/>
                        </a:spcBef>
                        <a:spcAft>
                          <a:spcPts val="0"/>
                        </a:spcAft>
                        <a:buClr>
                          <a:schemeClr val="dk1"/>
                        </a:buClr>
                        <a:buSzPts val="1100"/>
                        <a:buFont typeface="Arial"/>
                        <a:buNone/>
                      </a:pPr>
                      <a:r>
                        <a:rPr lang="en-US">
                          <a:solidFill>
                            <a:schemeClr val="dk1"/>
                          </a:solidFill>
                        </a:rPr>
                        <a:t>3, 143</a:t>
                      </a:r>
                      <a:endParaRPr/>
                    </a:p>
                  </a:txBody>
                  <a:tcPr marT="91425" marB="91425" marR="91425" marL="91425" anchor="ctr"/>
                </a:tc>
              </a:tr>
              <a:tr h="396200">
                <a:tc>
                  <a:txBody>
                    <a:bodyPr/>
                    <a:lstStyle/>
                    <a:p>
                      <a:pPr indent="0" lvl="0" marL="0" rtl="0" algn="r">
                        <a:spcBef>
                          <a:spcPts val="0"/>
                        </a:spcBef>
                        <a:spcAft>
                          <a:spcPts val="0"/>
                        </a:spcAft>
                        <a:buNone/>
                      </a:pPr>
                      <a:r>
                        <a:rPr b="1" lang="en-US">
                          <a:solidFill>
                            <a:srgbClr val="B6A479"/>
                          </a:solidFill>
                        </a:rPr>
                        <a:t>4</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nchor="ctr"/>
                </a:tc>
              </a:tr>
              <a:tr h="396200">
                <a:tc>
                  <a:txBody>
                    <a:bodyPr/>
                    <a:lstStyle/>
                    <a:p>
                      <a:pPr indent="0" lvl="0" marL="0" rtl="0" algn="r">
                        <a:spcBef>
                          <a:spcPts val="0"/>
                        </a:spcBef>
                        <a:spcAft>
                          <a:spcPts val="0"/>
                        </a:spcAft>
                        <a:buNone/>
                      </a:pPr>
                      <a:r>
                        <a:rPr b="1" lang="en-US">
                          <a:solidFill>
                            <a:srgbClr val="B6A479"/>
                          </a:solidFill>
                        </a:rPr>
                        <a:t>5</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t/>
                      </a:r>
                      <a:endParaRPr>
                        <a:solidFill>
                          <a:srgbClr val="4C3282"/>
                        </a:solidFill>
                        <a:latin typeface="Quattrocento Sans"/>
                        <a:ea typeface="Quattrocento Sans"/>
                        <a:cs typeface="Quattrocento Sans"/>
                        <a:sym typeface="Quattrocento Sans"/>
                      </a:endParaRPr>
                    </a:p>
                  </a:txBody>
                  <a:tcPr marT="91425" marB="91425" marR="91425" marL="91425" anchor="ctr"/>
                </a:tc>
              </a:tr>
              <a:tr h="396200">
                <a:tc>
                  <a:txBody>
                    <a:bodyPr/>
                    <a:lstStyle/>
                    <a:p>
                      <a:pPr indent="0" lvl="0" marL="0" rtl="0" algn="r">
                        <a:spcBef>
                          <a:spcPts val="0"/>
                        </a:spcBef>
                        <a:spcAft>
                          <a:spcPts val="0"/>
                        </a:spcAft>
                        <a:buNone/>
                      </a:pPr>
                      <a:r>
                        <a:rPr b="1" lang="en-US">
                          <a:solidFill>
                            <a:srgbClr val="B6A479"/>
                          </a:solidFill>
                        </a:rPr>
                        <a:t>6</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t/>
                      </a:r>
                      <a:endParaRPr>
                        <a:solidFill>
                          <a:srgbClr val="4C3282"/>
                        </a:solidFill>
                        <a:latin typeface="Quattrocento Sans"/>
                        <a:ea typeface="Quattrocento Sans"/>
                        <a:cs typeface="Quattrocento Sans"/>
                        <a:sym typeface="Quattrocento Sans"/>
                      </a:endParaRPr>
                    </a:p>
                  </a:txBody>
                  <a:tcPr marT="91425" marB="91425" marR="91425" marL="91425" anchor="ctr"/>
                </a:tc>
              </a:tr>
              <a:tr h="396200">
                <a:tc>
                  <a:txBody>
                    <a:bodyPr/>
                    <a:lstStyle/>
                    <a:p>
                      <a:pPr indent="0" lvl="0" marL="0" rtl="0" algn="r">
                        <a:spcBef>
                          <a:spcPts val="0"/>
                        </a:spcBef>
                        <a:spcAft>
                          <a:spcPts val="0"/>
                        </a:spcAft>
                        <a:buNone/>
                      </a:pPr>
                      <a:r>
                        <a:rPr b="1" lang="en-US">
                          <a:solidFill>
                            <a:srgbClr val="B6A479"/>
                          </a:solidFill>
                        </a:rPr>
                        <a:t>7</a:t>
                      </a:r>
                      <a:endParaRPr b="1">
                        <a:solidFill>
                          <a:srgbClr val="B6A479"/>
                        </a:solidFill>
                      </a:endParaRPr>
                    </a:p>
                  </a:txBody>
                  <a:tcPr marT="91425" marB="91425" marR="91425" marL="91425" anchor="ctr"/>
                </a:tc>
                <a:tc>
                  <a:txBody>
                    <a:bodyPr/>
                    <a:lstStyle/>
                    <a:p>
                      <a:pPr indent="0" lvl="0" marL="0" rtl="0" algn="l">
                        <a:spcBef>
                          <a:spcPts val="0"/>
                        </a:spcBef>
                        <a:spcAft>
                          <a:spcPts val="0"/>
                        </a:spcAft>
                        <a:buClr>
                          <a:schemeClr val="dk1"/>
                        </a:buClr>
                        <a:buSzPts val="1100"/>
                        <a:buFont typeface="Arial"/>
                        <a:buNone/>
                      </a:pPr>
                      <a:r>
                        <a:rPr lang="en-US">
                          <a:solidFill>
                            <a:srgbClr val="4C3282"/>
                          </a:solidFill>
                          <a:latin typeface="Quattrocento Sans"/>
                          <a:ea typeface="Quattrocento Sans"/>
                          <a:cs typeface="Quattrocento Sans"/>
                          <a:sym typeface="Quattrocento Sans"/>
                        </a:rPr>
                        <a:t>537, 67</a:t>
                      </a:r>
                      <a:endParaRPr>
                        <a:solidFill>
                          <a:srgbClr val="4C3282"/>
                        </a:solidFill>
                        <a:latin typeface="Quattrocento Sans"/>
                        <a:ea typeface="Quattrocento Sans"/>
                        <a:cs typeface="Quattrocento Sans"/>
                        <a:sym typeface="Quattrocento Sans"/>
                      </a:endParaRPr>
                    </a:p>
                  </a:txBody>
                  <a:tcPr marT="91425" marB="91425" marR="91425" marL="91425" anchor="ctr"/>
                </a:tc>
              </a:tr>
              <a:tr h="396200">
                <a:tc>
                  <a:txBody>
                    <a:bodyPr/>
                    <a:lstStyle/>
                    <a:p>
                      <a:pPr indent="0" lvl="0" marL="0" rtl="0" algn="r">
                        <a:spcBef>
                          <a:spcPts val="0"/>
                        </a:spcBef>
                        <a:spcAft>
                          <a:spcPts val="0"/>
                        </a:spcAft>
                        <a:buNone/>
                      </a:pPr>
                      <a:r>
                        <a:rPr b="1" lang="en-US">
                          <a:solidFill>
                            <a:srgbClr val="B6A479"/>
                          </a:solidFill>
                        </a:rPr>
                        <a:t>8</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rPr lang="en-US">
                          <a:solidFill>
                            <a:srgbClr val="4C3282"/>
                          </a:solidFill>
                          <a:latin typeface="Quattrocento Sans"/>
                          <a:ea typeface="Quattrocento Sans"/>
                          <a:cs typeface="Quattrocento Sans"/>
                          <a:sym typeface="Quattrocento Sans"/>
                        </a:rPr>
                        <a:t>478, 38</a:t>
                      </a:r>
                      <a:endParaRPr>
                        <a:solidFill>
                          <a:srgbClr val="4C3282"/>
                        </a:solidFill>
                        <a:latin typeface="Quattrocento Sans"/>
                        <a:ea typeface="Quattrocento Sans"/>
                        <a:cs typeface="Quattrocento Sans"/>
                        <a:sym typeface="Quattrocento Sans"/>
                      </a:endParaRPr>
                    </a:p>
                  </a:txBody>
                  <a:tcPr marT="91425" marB="91425" marR="91425" marL="91425" anchor="ctr"/>
                </a:tc>
              </a:tr>
              <a:tr h="396200">
                <a:tc>
                  <a:txBody>
                    <a:bodyPr/>
                    <a:lstStyle/>
                    <a:p>
                      <a:pPr indent="0" lvl="0" marL="0" rtl="0" algn="r">
                        <a:spcBef>
                          <a:spcPts val="0"/>
                        </a:spcBef>
                        <a:spcAft>
                          <a:spcPts val="0"/>
                        </a:spcAft>
                        <a:buNone/>
                      </a:pPr>
                      <a:r>
                        <a:rPr b="1" lang="en-US">
                          <a:solidFill>
                            <a:srgbClr val="B6A479"/>
                          </a:solidFill>
                        </a:rPr>
                        <a:t>9</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rPr lang="en-US">
                          <a:solidFill>
                            <a:srgbClr val="4C3282"/>
                          </a:solidFill>
                          <a:latin typeface="Quattrocento Sans"/>
                          <a:ea typeface="Quattrocento Sans"/>
                          <a:cs typeface="Quattrocento Sans"/>
                          <a:sym typeface="Quattrocento Sans"/>
                        </a:rPr>
                        <a:t>9</a:t>
                      </a:r>
                      <a:endParaRPr>
                        <a:solidFill>
                          <a:srgbClr val="4C3282"/>
                        </a:solidFill>
                        <a:latin typeface="Quattrocento Sans"/>
                        <a:ea typeface="Quattrocento Sans"/>
                        <a:cs typeface="Quattrocento Sans"/>
                        <a:sym typeface="Quattrocento Sans"/>
                      </a:endParaRPr>
                    </a:p>
                  </a:txBody>
                  <a:tcPr marT="91425" marB="91425" marR="91425" marL="91425" anchor="ctr"/>
                </a:tc>
              </a:tr>
            </a:tbl>
          </a:graphicData>
        </a:graphic>
      </p:graphicFrame>
      <p:graphicFrame>
        <p:nvGraphicFramePr>
          <p:cNvPr id="201" name="Google Shape;201;p25"/>
          <p:cNvGraphicFramePr/>
          <p:nvPr/>
        </p:nvGraphicFramePr>
        <p:xfrm>
          <a:off x="4805350" y="2153400"/>
          <a:ext cx="3000000" cy="3000000"/>
        </p:xfrm>
        <a:graphic>
          <a:graphicData uri="http://schemas.openxmlformats.org/drawingml/2006/table">
            <a:tbl>
              <a:tblPr>
                <a:noFill/>
                <a:tableStyleId>{AEDAA158-8B0E-414E-AC6D-CCB265B809FE}</a:tableStyleId>
              </a:tblPr>
              <a:tblGrid>
                <a:gridCol w="382850"/>
                <a:gridCol w="934000"/>
              </a:tblGrid>
              <a:tr h="396200">
                <a:tc>
                  <a:txBody>
                    <a:bodyPr/>
                    <a:lstStyle/>
                    <a:p>
                      <a:pPr indent="0" lvl="0" marL="0" rtl="0" algn="r">
                        <a:spcBef>
                          <a:spcPts val="0"/>
                        </a:spcBef>
                        <a:spcAft>
                          <a:spcPts val="0"/>
                        </a:spcAft>
                        <a:buNone/>
                      </a:pPr>
                      <a:r>
                        <a:rPr b="1" lang="en-US">
                          <a:solidFill>
                            <a:srgbClr val="B6A479"/>
                          </a:solidFill>
                        </a:rPr>
                        <a:t>0</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rPr b="1" lang="en-US"/>
                        <a:t>0</a:t>
                      </a:r>
                      <a:r>
                        <a:rPr lang="en-US"/>
                        <a:t>3, </a:t>
                      </a:r>
                      <a:r>
                        <a:rPr b="1" lang="en-US"/>
                        <a:t>0</a:t>
                      </a:r>
                      <a:r>
                        <a:rPr lang="en-US"/>
                        <a:t>9</a:t>
                      </a:r>
                      <a:endParaRPr/>
                    </a:p>
                  </a:txBody>
                  <a:tcPr marT="91425" marB="91425" marR="91425" marL="91425" anchor="ctr"/>
                </a:tc>
              </a:tr>
              <a:tr h="396200">
                <a:tc>
                  <a:txBody>
                    <a:bodyPr/>
                    <a:lstStyle/>
                    <a:p>
                      <a:pPr indent="0" lvl="0" marL="0" rtl="0" algn="r">
                        <a:spcBef>
                          <a:spcPts val="0"/>
                        </a:spcBef>
                        <a:spcAft>
                          <a:spcPts val="0"/>
                        </a:spcAft>
                        <a:buNone/>
                      </a:pPr>
                      <a:r>
                        <a:rPr b="1" lang="en-US">
                          <a:solidFill>
                            <a:srgbClr val="B6A479"/>
                          </a:solidFill>
                        </a:rPr>
                        <a:t>1</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nchor="ctr"/>
                </a:tc>
              </a:tr>
              <a:tr h="396200">
                <a:tc>
                  <a:txBody>
                    <a:bodyPr/>
                    <a:lstStyle/>
                    <a:p>
                      <a:pPr indent="0" lvl="0" marL="0" rtl="0" algn="r">
                        <a:spcBef>
                          <a:spcPts val="0"/>
                        </a:spcBef>
                        <a:spcAft>
                          <a:spcPts val="0"/>
                        </a:spcAft>
                        <a:buNone/>
                      </a:pPr>
                      <a:r>
                        <a:rPr b="1" lang="en-US">
                          <a:solidFill>
                            <a:srgbClr val="B6A479"/>
                          </a:solidFill>
                        </a:rPr>
                        <a:t>2</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rPr lang="en-US"/>
                        <a:t>721</a:t>
                      </a:r>
                      <a:endParaRPr/>
                    </a:p>
                  </a:txBody>
                  <a:tcPr marT="91425" marB="91425" marR="91425" marL="91425" anchor="ctr"/>
                </a:tc>
              </a:tr>
              <a:tr h="396200">
                <a:tc>
                  <a:txBody>
                    <a:bodyPr/>
                    <a:lstStyle/>
                    <a:p>
                      <a:pPr indent="0" lvl="0" marL="0" rtl="0" algn="r">
                        <a:spcBef>
                          <a:spcPts val="0"/>
                        </a:spcBef>
                        <a:spcAft>
                          <a:spcPts val="0"/>
                        </a:spcAft>
                        <a:buNone/>
                      </a:pPr>
                      <a:r>
                        <a:rPr b="1" lang="en-US">
                          <a:solidFill>
                            <a:srgbClr val="B6A479"/>
                          </a:solidFill>
                        </a:rPr>
                        <a:t>3</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rPr lang="en-US"/>
                        <a:t>537, 38</a:t>
                      </a:r>
                      <a:endParaRPr/>
                    </a:p>
                  </a:txBody>
                  <a:tcPr marT="91425" marB="91425" marR="91425" marL="91425" anchor="ctr"/>
                </a:tc>
              </a:tr>
              <a:tr h="396200">
                <a:tc>
                  <a:txBody>
                    <a:bodyPr/>
                    <a:lstStyle/>
                    <a:p>
                      <a:pPr indent="0" lvl="0" marL="0" rtl="0" algn="r">
                        <a:spcBef>
                          <a:spcPts val="0"/>
                        </a:spcBef>
                        <a:spcAft>
                          <a:spcPts val="0"/>
                        </a:spcAft>
                        <a:buNone/>
                      </a:pPr>
                      <a:r>
                        <a:rPr b="1" lang="en-US">
                          <a:solidFill>
                            <a:srgbClr val="B6A479"/>
                          </a:solidFill>
                        </a:rPr>
                        <a:t>4</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rPr lang="en-US"/>
                        <a:t>143</a:t>
                      </a:r>
                      <a:endParaRPr/>
                    </a:p>
                  </a:txBody>
                  <a:tcPr marT="91425" marB="91425" marR="91425" marL="91425" anchor="ctr"/>
                </a:tc>
              </a:tr>
              <a:tr h="396200">
                <a:tc>
                  <a:txBody>
                    <a:bodyPr/>
                    <a:lstStyle/>
                    <a:p>
                      <a:pPr indent="0" lvl="0" marL="0" rtl="0" algn="r">
                        <a:spcBef>
                          <a:spcPts val="0"/>
                        </a:spcBef>
                        <a:spcAft>
                          <a:spcPts val="0"/>
                        </a:spcAft>
                        <a:buNone/>
                      </a:pPr>
                      <a:r>
                        <a:rPr b="1" lang="en-US">
                          <a:solidFill>
                            <a:srgbClr val="B6A479"/>
                          </a:solidFill>
                        </a:rPr>
                        <a:t>5</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t/>
                      </a:r>
                      <a:endParaRPr>
                        <a:solidFill>
                          <a:srgbClr val="4C3282"/>
                        </a:solidFill>
                        <a:latin typeface="Quattrocento Sans"/>
                        <a:ea typeface="Quattrocento Sans"/>
                        <a:cs typeface="Quattrocento Sans"/>
                        <a:sym typeface="Quattrocento Sans"/>
                      </a:endParaRPr>
                    </a:p>
                  </a:txBody>
                  <a:tcPr marT="91425" marB="91425" marR="91425" marL="91425" anchor="ctr"/>
                </a:tc>
              </a:tr>
              <a:tr h="396200">
                <a:tc>
                  <a:txBody>
                    <a:bodyPr/>
                    <a:lstStyle/>
                    <a:p>
                      <a:pPr indent="0" lvl="0" marL="0" rtl="0" algn="r">
                        <a:spcBef>
                          <a:spcPts val="0"/>
                        </a:spcBef>
                        <a:spcAft>
                          <a:spcPts val="0"/>
                        </a:spcAft>
                        <a:buNone/>
                      </a:pPr>
                      <a:r>
                        <a:rPr b="1" lang="en-US">
                          <a:solidFill>
                            <a:srgbClr val="B6A479"/>
                          </a:solidFill>
                        </a:rPr>
                        <a:t>6</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rPr lang="en-US">
                          <a:solidFill>
                            <a:srgbClr val="4C3282"/>
                          </a:solidFill>
                          <a:latin typeface="Quattrocento Sans"/>
                          <a:ea typeface="Quattrocento Sans"/>
                          <a:cs typeface="Quattrocento Sans"/>
                          <a:sym typeface="Quattrocento Sans"/>
                        </a:rPr>
                        <a:t>67</a:t>
                      </a:r>
                      <a:endParaRPr>
                        <a:solidFill>
                          <a:srgbClr val="4C3282"/>
                        </a:solidFill>
                        <a:latin typeface="Quattrocento Sans"/>
                        <a:ea typeface="Quattrocento Sans"/>
                        <a:cs typeface="Quattrocento Sans"/>
                        <a:sym typeface="Quattrocento Sans"/>
                      </a:endParaRPr>
                    </a:p>
                  </a:txBody>
                  <a:tcPr marT="91425" marB="91425" marR="91425" marL="91425" anchor="ctr"/>
                </a:tc>
              </a:tr>
              <a:tr h="396200">
                <a:tc>
                  <a:txBody>
                    <a:bodyPr/>
                    <a:lstStyle/>
                    <a:p>
                      <a:pPr indent="0" lvl="0" marL="0" rtl="0" algn="r">
                        <a:spcBef>
                          <a:spcPts val="0"/>
                        </a:spcBef>
                        <a:spcAft>
                          <a:spcPts val="0"/>
                        </a:spcAft>
                        <a:buNone/>
                      </a:pPr>
                      <a:r>
                        <a:rPr b="1" lang="en-US">
                          <a:solidFill>
                            <a:srgbClr val="B6A479"/>
                          </a:solidFill>
                        </a:rPr>
                        <a:t>7</a:t>
                      </a:r>
                      <a:endParaRPr b="1">
                        <a:solidFill>
                          <a:srgbClr val="B6A479"/>
                        </a:solidFill>
                      </a:endParaRPr>
                    </a:p>
                  </a:txBody>
                  <a:tcPr marT="91425" marB="91425" marR="91425" marL="91425" anchor="ctr"/>
                </a:tc>
                <a:tc>
                  <a:txBody>
                    <a:bodyPr/>
                    <a:lstStyle/>
                    <a:p>
                      <a:pPr indent="0" lvl="0" marL="0" rtl="0" algn="l">
                        <a:spcBef>
                          <a:spcPts val="0"/>
                        </a:spcBef>
                        <a:spcAft>
                          <a:spcPts val="0"/>
                        </a:spcAft>
                        <a:buClr>
                          <a:schemeClr val="dk1"/>
                        </a:buClr>
                        <a:buSzPts val="1100"/>
                        <a:buFont typeface="Arial"/>
                        <a:buNone/>
                      </a:pPr>
                      <a:r>
                        <a:rPr lang="en-US">
                          <a:solidFill>
                            <a:srgbClr val="4C3282"/>
                          </a:solidFill>
                          <a:latin typeface="Quattrocento Sans"/>
                          <a:ea typeface="Quattrocento Sans"/>
                          <a:cs typeface="Quattrocento Sans"/>
                          <a:sym typeface="Quattrocento Sans"/>
                        </a:rPr>
                        <a:t>478</a:t>
                      </a:r>
                      <a:endParaRPr>
                        <a:solidFill>
                          <a:srgbClr val="4C3282"/>
                        </a:solidFill>
                        <a:latin typeface="Quattrocento Sans"/>
                        <a:ea typeface="Quattrocento Sans"/>
                        <a:cs typeface="Quattrocento Sans"/>
                        <a:sym typeface="Quattrocento Sans"/>
                      </a:endParaRPr>
                    </a:p>
                  </a:txBody>
                  <a:tcPr marT="91425" marB="91425" marR="91425" marL="91425" anchor="ctr"/>
                </a:tc>
              </a:tr>
              <a:tr h="396200">
                <a:tc>
                  <a:txBody>
                    <a:bodyPr/>
                    <a:lstStyle/>
                    <a:p>
                      <a:pPr indent="0" lvl="0" marL="0" rtl="0" algn="r">
                        <a:spcBef>
                          <a:spcPts val="0"/>
                        </a:spcBef>
                        <a:spcAft>
                          <a:spcPts val="0"/>
                        </a:spcAft>
                        <a:buNone/>
                      </a:pPr>
                      <a:r>
                        <a:rPr b="1" lang="en-US">
                          <a:solidFill>
                            <a:srgbClr val="B6A479"/>
                          </a:solidFill>
                        </a:rPr>
                        <a:t>8</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t/>
                      </a:r>
                      <a:endParaRPr>
                        <a:solidFill>
                          <a:srgbClr val="4C3282"/>
                        </a:solidFill>
                        <a:latin typeface="Quattrocento Sans"/>
                        <a:ea typeface="Quattrocento Sans"/>
                        <a:cs typeface="Quattrocento Sans"/>
                        <a:sym typeface="Quattrocento Sans"/>
                      </a:endParaRPr>
                    </a:p>
                  </a:txBody>
                  <a:tcPr marT="91425" marB="91425" marR="91425" marL="91425" anchor="ctr"/>
                </a:tc>
              </a:tr>
              <a:tr h="396200">
                <a:tc>
                  <a:txBody>
                    <a:bodyPr/>
                    <a:lstStyle/>
                    <a:p>
                      <a:pPr indent="0" lvl="0" marL="0" rtl="0" algn="r">
                        <a:spcBef>
                          <a:spcPts val="0"/>
                        </a:spcBef>
                        <a:spcAft>
                          <a:spcPts val="0"/>
                        </a:spcAft>
                        <a:buNone/>
                      </a:pPr>
                      <a:r>
                        <a:rPr b="1" lang="en-US">
                          <a:solidFill>
                            <a:srgbClr val="B6A479"/>
                          </a:solidFill>
                        </a:rPr>
                        <a:t>9</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t/>
                      </a:r>
                      <a:endParaRPr>
                        <a:solidFill>
                          <a:srgbClr val="4C3282"/>
                        </a:solidFill>
                        <a:latin typeface="Quattrocento Sans"/>
                        <a:ea typeface="Quattrocento Sans"/>
                        <a:cs typeface="Quattrocento Sans"/>
                        <a:sym typeface="Quattrocento Sans"/>
                      </a:endParaRPr>
                    </a:p>
                  </a:txBody>
                  <a:tcPr marT="91425" marB="91425" marR="91425" marL="91425" anchor="ctr"/>
                </a:tc>
              </a:tr>
            </a:tbl>
          </a:graphicData>
        </a:graphic>
      </p:graphicFrame>
      <p:sp>
        <p:nvSpPr>
          <p:cNvPr id="202" name="Google Shape;202;p25"/>
          <p:cNvSpPr txBox="1"/>
          <p:nvPr/>
        </p:nvSpPr>
        <p:spPr>
          <a:xfrm>
            <a:off x="3701125" y="1660800"/>
            <a:ext cx="3525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Quattrocento Sans"/>
                <a:ea typeface="Quattrocento Sans"/>
                <a:cs typeface="Quattrocento Sans"/>
                <a:sym typeface="Quattrocento Sans"/>
              </a:rPr>
              <a:t>[721, 3, 143, 537, 67, 478, 38, 9]</a:t>
            </a:r>
            <a:endParaRPr sz="2000">
              <a:latin typeface="Quattrocento Sans"/>
              <a:ea typeface="Quattrocento Sans"/>
              <a:cs typeface="Quattrocento Sans"/>
              <a:sym typeface="Quattrocento Sans"/>
            </a:endParaRPr>
          </a:p>
        </p:txBody>
      </p:sp>
      <p:sp>
        <p:nvSpPr>
          <p:cNvPr id="203" name="Google Shape;203;p25"/>
          <p:cNvSpPr txBox="1"/>
          <p:nvPr/>
        </p:nvSpPr>
        <p:spPr>
          <a:xfrm>
            <a:off x="7282525" y="1660800"/>
            <a:ext cx="3525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Quattrocento Sans"/>
                <a:ea typeface="Quattrocento Sans"/>
                <a:cs typeface="Quattrocento Sans"/>
                <a:sym typeface="Quattrocento Sans"/>
              </a:rPr>
              <a:t>[3, 9, 721, 537, 38, 143, 67, 478]</a:t>
            </a:r>
            <a:endParaRPr sz="2000">
              <a:latin typeface="Quattrocento Sans"/>
              <a:ea typeface="Quattrocento Sans"/>
              <a:cs typeface="Quattrocento Sans"/>
              <a:sym typeface="Quattrocento Sans"/>
            </a:endParaRPr>
          </a:p>
        </p:txBody>
      </p:sp>
      <p:graphicFrame>
        <p:nvGraphicFramePr>
          <p:cNvPr id="204" name="Google Shape;204;p25"/>
          <p:cNvGraphicFramePr/>
          <p:nvPr/>
        </p:nvGraphicFramePr>
        <p:xfrm>
          <a:off x="8389263" y="2153400"/>
          <a:ext cx="3000000" cy="3000000"/>
        </p:xfrm>
        <a:graphic>
          <a:graphicData uri="http://schemas.openxmlformats.org/drawingml/2006/table">
            <a:tbl>
              <a:tblPr>
                <a:noFill/>
                <a:tableStyleId>{AEDAA158-8B0E-414E-AC6D-CCB265B809FE}</a:tableStyleId>
              </a:tblPr>
              <a:tblGrid>
                <a:gridCol w="382850"/>
                <a:gridCol w="1843375"/>
              </a:tblGrid>
              <a:tr h="609575">
                <a:tc>
                  <a:txBody>
                    <a:bodyPr/>
                    <a:lstStyle/>
                    <a:p>
                      <a:pPr indent="0" lvl="0" marL="0" rtl="0" algn="r">
                        <a:spcBef>
                          <a:spcPts val="0"/>
                        </a:spcBef>
                        <a:spcAft>
                          <a:spcPts val="0"/>
                        </a:spcAft>
                        <a:buNone/>
                      </a:pPr>
                      <a:r>
                        <a:rPr b="1" lang="en-US">
                          <a:solidFill>
                            <a:srgbClr val="B6A479"/>
                          </a:solidFill>
                        </a:rPr>
                        <a:t>0</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rPr b="1" lang="en-US"/>
                        <a:t>00</a:t>
                      </a:r>
                      <a:r>
                        <a:rPr lang="en-US"/>
                        <a:t>3, </a:t>
                      </a:r>
                      <a:r>
                        <a:rPr b="1" lang="en-US"/>
                        <a:t>00</a:t>
                      </a:r>
                      <a:r>
                        <a:rPr lang="en-US"/>
                        <a:t>9, </a:t>
                      </a:r>
                      <a:r>
                        <a:rPr b="1" lang="en-US"/>
                        <a:t>0</a:t>
                      </a:r>
                      <a:r>
                        <a:rPr lang="en-US"/>
                        <a:t>38, </a:t>
                      </a:r>
                      <a:r>
                        <a:rPr b="1" lang="en-US"/>
                        <a:t>0</a:t>
                      </a:r>
                      <a:r>
                        <a:rPr lang="en-US"/>
                        <a:t>67</a:t>
                      </a:r>
                      <a:endParaRPr/>
                    </a:p>
                  </a:txBody>
                  <a:tcPr marT="91425" marB="91425" marR="91425" marL="91425" anchor="ctr"/>
                </a:tc>
              </a:tr>
              <a:tr h="396200">
                <a:tc>
                  <a:txBody>
                    <a:bodyPr/>
                    <a:lstStyle/>
                    <a:p>
                      <a:pPr indent="0" lvl="0" marL="0" rtl="0" algn="r">
                        <a:spcBef>
                          <a:spcPts val="0"/>
                        </a:spcBef>
                        <a:spcAft>
                          <a:spcPts val="0"/>
                        </a:spcAft>
                        <a:buNone/>
                      </a:pPr>
                      <a:r>
                        <a:rPr b="1" lang="en-US">
                          <a:solidFill>
                            <a:srgbClr val="B6A479"/>
                          </a:solidFill>
                        </a:rPr>
                        <a:t>1</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rPr lang="en-US"/>
                        <a:t>143</a:t>
                      </a:r>
                      <a:endParaRPr/>
                    </a:p>
                  </a:txBody>
                  <a:tcPr marT="91425" marB="91425" marR="91425" marL="91425" anchor="ctr"/>
                </a:tc>
              </a:tr>
              <a:tr h="396200">
                <a:tc>
                  <a:txBody>
                    <a:bodyPr/>
                    <a:lstStyle/>
                    <a:p>
                      <a:pPr indent="0" lvl="0" marL="0" rtl="0" algn="r">
                        <a:spcBef>
                          <a:spcPts val="0"/>
                        </a:spcBef>
                        <a:spcAft>
                          <a:spcPts val="0"/>
                        </a:spcAft>
                        <a:buNone/>
                      </a:pPr>
                      <a:r>
                        <a:rPr b="1" lang="en-US">
                          <a:solidFill>
                            <a:srgbClr val="B6A479"/>
                          </a:solidFill>
                        </a:rPr>
                        <a:t>2</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nchor="ctr"/>
                </a:tc>
              </a:tr>
              <a:tr h="396200">
                <a:tc>
                  <a:txBody>
                    <a:bodyPr/>
                    <a:lstStyle/>
                    <a:p>
                      <a:pPr indent="0" lvl="0" marL="0" rtl="0" algn="r">
                        <a:spcBef>
                          <a:spcPts val="0"/>
                        </a:spcBef>
                        <a:spcAft>
                          <a:spcPts val="0"/>
                        </a:spcAft>
                        <a:buNone/>
                      </a:pPr>
                      <a:r>
                        <a:rPr b="1" lang="en-US">
                          <a:solidFill>
                            <a:srgbClr val="B6A479"/>
                          </a:solidFill>
                        </a:rPr>
                        <a:t>3</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nchor="ctr"/>
                </a:tc>
              </a:tr>
              <a:tr h="396200">
                <a:tc>
                  <a:txBody>
                    <a:bodyPr/>
                    <a:lstStyle/>
                    <a:p>
                      <a:pPr indent="0" lvl="0" marL="0" rtl="0" algn="r">
                        <a:spcBef>
                          <a:spcPts val="0"/>
                        </a:spcBef>
                        <a:spcAft>
                          <a:spcPts val="0"/>
                        </a:spcAft>
                        <a:buNone/>
                      </a:pPr>
                      <a:r>
                        <a:rPr b="1" lang="en-US">
                          <a:solidFill>
                            <a:srgbClr val="B6A479"/>
                          </a:solidFill>
                        </a:rPr>
                        <a:t>4</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rPr lang="en-US"/>
                        <a:t>478</a:t>
                      </a:r>
                      <a:endParaRPr/>
                    </a:p>
                  </a:txBody>
                  <a:tcPr marT="91425" marB="91425" marR="91425" marL="91425" anchor="ctr"/>
                </a:tc>
              </a:tr>
              <a:tr h="396200">
                <a:tc>
                  <a:txBody>
                    <a:bodyPr/>
                    <a:lstStyle/>
                    <a:p>
                      <a:pPr indent="0" lvl="0" marL="0" rtl="0" algn="r">
                        <a:spcBef>
                          <a:spcPts val="0"/>
                        </a:spcBef>
                        <a:spcAft>
                          <a:spcPts val="0"/>
                        </a:spcAft>
                        <a:buNone/>
                      </a:pPr>
                      <a:r>
                        <a:rPr b="1" lang="en-US">
                          <a:solidFill>
                            <a:srgbClr val="B6A479"/>
                          </a:solidFill>
                        </a:rPr>
                        <a:t>5</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rPr lang="en-US">
                          <a:solidFill>
                            <a:srgbClr val="4C3282"/>
                          </a:solidFill>
                          <a:latin typeface="Quattrocento Sans"/>
                          <a:ea typeface="Quattrocento Sans"/>
                          <a:cs typeface="Quattrocento Sans"/>
                          <a:sym typeface="Quattrocento Sans"/>
                        </a:rPr>
                        <a:t>537</a:t>
                      </a:r>
                      <a:endParaRPr>
                        <a:solidFill>
                          <a:srgbClr val="4C3282"/>
                        </a:solidFill>
                        <a:latin typeface="Quattrocento Sans"/>
                        <a:ea typeface="Quattrocento Sans"/>
                        <a:cs typeface="Quattrocento Sans"/>
                        <a:sym typeface="Quattrocento Sans"/>
                      </a:endParaRPr>
                    </a:p>
                  </a:txBody>
                  <a:tcPr marT="91425" marB="91425" marR="91425" marL="91425" anchor="ctr"/>
                </a:tc>
              </a:tr>
              <a:tr h="396200">
                <a:tc>
                  <a:txBody>
                    <a:bodyPr/>
                    <a:lstStyle/>
                    <a:p>
                      <a:pPr indent="0" lvl="0" marL="0" rtl="0" algn="r">
                        <a:spcBef>
                          <a:spcPts val="0"/>
                        </a:spcBef>
                        <a:spcAft>
                          <a:spcPts val="0"/>
                        </a:spcAft>
                        <a:buNone/>
                      </a:pPr>
                      <a:r>
                        <a:rPr b="1" lang="en-US">
                          <a:solidFill>
                            <a:srgbClr val="B6A479"/>
                          </a:solidFill>
                        </a:rPr>
                        <a:t>6</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t/>
                      </a:r>
                      <a:endParaRPr>
                        <a:solidFill>
                          <a:srgbClr val="4C3282"/>
                        </a:solidFill>
                        <a:latin typeface="Quattrocento Sans"/>
                        <a:ea typeface="Quattrocento Sans"/>
                        <a:cs typeface="Quattrocento Sans"/>
                        <a:sym typeface="Quattrocento Sans"/>
                      </a:endParaRPr>
                    </a:p>
                  </a:txBody>
                  <a:tcPr marT="91425" marB="91425" marR="91425" marL="91425" anchor="ctr"/>
                </a:tc>
              </a:tr>
              <a:tr h="396200">
                <a:tc>
                  <a:txBody>
                    <a:bodyPr/>
                    <a:lstStyle/>
                    <a:p>
                      <a:pPr indent="0" lvl="0" marL="0" rtl="0" algn="r">
                        <a:spcBef>
                          <a:spcPts val="0"/>
                        </a:spcBef>
                        <a:spcAft>
                          <a:spcPts val="0"/>
                        </a:spcAft>
                        <a:buNone/>
                      </a:pPr>
                      <a:r>
                        <a:rPr b="1" lang="en-US">
                          <a:solidFill>
                            <a:srgbClr val="B6A479"/>
                          </a:solidFill>
                        </a:rPr>
                        <a:t>7</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rPr lang="en-US">
                          <a:solidFill>
                            <a:srgbClr val="4C3282"/>
                          </a:solidFill>
                          <a:latin typeface="Quattrocento Sans"/>
                          <a:ea typeface="Quattrocento Sans"/>
                          <a:cs typeface="Quattrocento Sans"/>
                          <a:sym typeface="Quattrocento Sans"/>
                        </a:rPr>
                        <a:t>721</a:t>
                      </a:r>
                      <a:endParaRPr>
                        <a:solidFill>
                          <a:srgbClr val="4C3282"/>
                        </a:solidFill>
                        <a:latin typeface="Quattrocento Sans"/>
                        <a:ea typeface="Quattrocento Sans"/>
                        <a:cs typeface="Quattrocento Sans"/>
                        <a:sym typeface="Quattrocento Sans"/>
                      </a:endParaRPr>
                    </a:p>
                  </a:txBody>
                  <a:tcPr marT="91425" marB="91425" marR="91425" marL="91425" anchor="ctr"/>
                </a:tc>
              </a:tr>
              <a:tr h="396200">
                <a:tc>
                  <a:txBody>
                    <a:bodyPr/>
                    <a:lstStyle/>
                    <a:p>
                      <a:pPr indent="0" lvl="0" marL="0" rtl="0" algn="r">
                        <a:spcBef>
                          <a:spcPts val="0"/>
                        </a:spcBef>
                        <a:spcAft>
                          <a:spcPts val="0"/>
                        </a:spcAft>
                        <a:buNone/>
                      </a:pPr>
                      <a:r>
                        <a:rPr b="1" lang="en-US">
                          <a:solidFill>
                            <a:srgbClr val="B6A479"/>
                          </a:solidFill>
                        </a:rPr>
                        <a:t>8</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t/>
                      </a:r>
                      <a:endParaRPr>
                        <a:solidFill>
                          <a:srgbClr val="4C3282"/>
                        </a:solidFill>
                        <a:latin typeface="Quattrocento Sans"/>
                        <a:ea typeface="Quattrocento Sans"/>
                        <a:cs typeface="Quattrocento Sans"/>
                        <a:sym typeface="Quattrocento Sans"/>
                      </a:endParaRPr>
                    </a:p>
                  </a:txBody>
                  <a:tcPr marT="91425" marB="91425" marR="91425" marL="91425" anchor="ctr"/>
                </a:tc>
              </a:tr>
              <a:tr h="396200">
                <a:tc>
                  <a:txBody>
                    <a:bodyPr/>
                    <a:lstStyle/>
                    <a:p>
                      <a:pPr indent="0" lvl="0" marL="0" rtl="0" algn="r">
                        <a:spcBef>
                          <a:spcPts val="0"/>
                        </a:spcBef>
                        <a:spcAft>
                          <a:spcPts val="0"/>
                        </a:spcAft>
                        <a:buNone/>
                      </a:pPr>
                      <a:r>
                        <a:rPr b="1" lang="en-US">
                          <a:solidFill>
                            <a:srgbClr val="B6A479"/>
                          </a:solidFill>
                        </a:rPr>
                        <a:t>9</a:t>
                      </a:r>
                      <a:endParaRPr b="1">
                        <a:solidFill>
                          <a:srgbClr val="B6A479"/>
                        </a:solidFill>
                      </a:endParaRPr>
                    </a:p>
                  </a:txBody>
                  <a:tcPr marT="91425" marB="91425" marR="91425" marL="91425" anchor="ctr"/>
                </a:tc>
                <a:tc>
                  <a:txBody>
                    <a:bodyPr/>
                    <a:lstStyle/>
                    <a:p>
                      <a:pPr indent="0" lvl="0" marL="0" rtl="0" algn="l">
                        <a:spcBef>
                          <a:spcPts val="0"/>
                        </a:spcBef>
                        <a:spcAft>
                          <a:spcPts val="0"/>
                        </a:spcAft>
                        <a:buNone/>
                      </a:pPr>
                      <a:r>
                        <a:t/>
                      </a:r>
                      <a:endParaRPr>
                        <a:solidFill>
                          <a:srgbClr val="4C3282"/>
                        </a:solidFill>
                        <a:latin typeface="Quattrocento Sans"/>
                        <a:ea typeface="Quattrocento Sans"/>
                        <a:cs typeface="Quattrocento Sans"/>
                        <a:sym typeface="Quattrocento Sans"/>
                      </a:endParaRPr>
                    </a:p>
                  </a:txBody>
                  <a:tcPr marT="91425" marB="91425" marR="91425" marL="91425" anchor="ctr"/>
                </a:tc>
              </a:tr>
            </a:tbl>
          </a:graphicData>
        </a:graphic>
      </p:graphicFrame>
      <p:sp>
        <p:nvSpPr>
          <p:cNvPr id="205" name="Google Shape;205;p25"/>
          <p:cNvSpPr txBox="1"/>
          <p:nvPr/>
        </p:nvSpPr>
        <p:spPr>
          <a:xfrm>
            <a:off x="8499500" y="6328875"/>
            <a:ext cx="3911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Quattrocento Sans"/>
                <a:ea typeface="Quattrocento Sans"/>
                <a:cs typeface="Quattrocento Sans"/>
                <a:sym typeface="Quattrocento Sans"/>
              </a:rPr>
              <a:t>[3, 9, 38, 67, 143, 478, 537, 721]</a:t>
            </a:r>
            <a:endParaRPr sz="2000">
              <a:latin typeface="Quattrocento Sans"/>
              <a:ea typeface="Quattrocento Sans"/>
              <a:cs typeface="Quattrocento Sans"/>
              <a:sym typeface="Quattrocento Sans"/>
            </a:endParaRPr>
          </a:p>
        </p:txBody>
      </p:sp>
      <p:sp>
        <p:nvSpPr>
          <p:cNvPr id="206" name="Google Shape;206;p25"/>
          <p:cNvSpPr/>
          <p:nvPr/>
        </p:nvSpPr>
        <p:spPr>
          <a:xfrm flipH="1" rot="10800000">
            <a:off x="390845" y="2153397"/>
            <a:ext cx="605100" cy="505200"/>
          </a:xfrm>
          <a:prstGeom prst="bentArrow">
            <a:avLst>
              <a:gd fmla="val 25000" name="adj1"/>
              <a:gd fmla="val 25000" name="adj2"/>
              <a:gd fmla="val 25000" name="adj3"/>
              <a:gd fmla="val 43750" name="adj4"/>
            </a:avLst>
          </a:prstGeom>
          <a:solidFill>
            <a:srgbClr val="B6A4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5"/>
          <p:cNvSpPr/>
          <p:nvPr/>
        </p:nvSpPr>
        <p:spPr>
          <a:xfrm flipH="1" rot="5400000">
            <a:off x="3108333" y="1743300"/>
            <a:ext cx="605100" cy="1325400"/>
          </a:xfrm>
          <a:prstGeom prst="bentArrow">
            <a:avLst>
              <a:gd fmla="val 25000" name="adj1"/>
              <a:gd fmla="val 29304" name="adj2"/>
              <a:gd fmla="val 25000" name="adj3"/>
              <a:gd fmla="val 43750" name="adj4"/>
            </a:avLst>
          </a:prstGeom>
          <a:solidFill>
            <a:srgbClr val="B6A4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5"/>
          <p:cNvSpPr/>
          <p:nvPr/>
        </p:nvSpPr>
        <p:spPr>
          <a:xfrm flipH="1" rot="10800000">
            <a:off x="4136907" y="2153397"/>
            <a:ext cx="605100" cy="505200"/>
          </a:xfrm>
          <a:prstGeom prst="bentArrow">
            <a:avLst>
              <a:gd fmla="val 25000" name="adj1"/>
              <a:gd fmla="val 25000" name="adj2"/>
              <a:gd fmla="val 25000" name="adj3"/>
              <a:gd fmla="val 43750" name="adj4"/>
            </a:avLst>
          </a:prstGeom>
          <a:solidFill>
            <a:srgbClr val="B6A4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5"/>
          <p:cNvSpPr/>
          <p:nvPr/>
        </p:nvSpPr>
        <p:spPr>
          <a:xfrm flipH="1" rot="5400000">
            <a:off x="6601483" y="1743300"/>
            <a:ext cx="605100" cy="1325400"/>
          </a:xfrm>
          <a:prstGeom prst="bentArrow">
            <a:avLst>
              <a:gd fmla="val 25000" name="adj1"/>
              <a:gd fmla="val 29304" name="adj2"/>
              <a:gd fmla="val 25000" name="adj3"/>
              <a:gd fmla="val 43750" name="adj4"/>
            </a:avLst>
          </a:prstGeom>
          <a:solidFill>
            <a:srgbClr val="B6A4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5"/>
          <p:cNvSpPr/>
          <p:nvPr/>
        </p:nvSpPr>
        <p:spPr>
          <a:xfrm flipH="1" rot="10800000">
            <a:off x="7685857" y="2153397"/>
            <a:ext cx="605100" cy="505200"/>
          </a:xfrm>
          <a:prstGeom prst="bentArrow">
            <a:avLst>
              <a:gd fmla="val 25000" name="adj1"/>
              <a:gd fmla="val 25000" name="adj2"/>
              <a:gd fmla="val 25000" name="adj3"/>
              <a:gd fmla="val 43750" name="adj4"/>
            </a:avLst>
          </a:prstGeom>
          <a:solidFill>
            <a:srgbClr val="B6A4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5"/>
          <p:cNvSpPr/>
          <p:nvPr/>
        </p:nvSpPr>
        <p:spPr>
          <a:xfrm rot="5400000">
            <a:off x="10630790" y="5256769"/>
            <a:ext cx="1248000" cy="1014900"/>
          </a:xfrm>
          <a:prstGeom prst="bentArrow">
            <a:avLst>
              <a:gd fmla="val 25000" name="adj1"/>
              <a:gd fmla="val 25000" name="adj2"/>
              <a:gd fmla="val 25000" name="adj3"/>
              <a:gd fmla="val 43750" name="adj4"/>
            </a:avLst>
          </a:prstGeom>
          <a:solidFill>
            <a:srgbClr val="B6A4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5"/>
          <p:cNvSpPr txBox="1"/>
          <p:nvPr/>
        </p:nvSpPr>
        <p:spPr>
          <a:xfrm>
            <a:off x="151050" y="2353800"/>
            <a:ext cx="1014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rgbClr val="4C3282"/>
                </a:solidFill>
                <a:latin typeface="Georgia"/>
                <a:ea typeface="Georgia"/>
                <a:cs typeface="Georgia"/>
                <a:sym typeface="Georgia"/>
              </a:rPr>
              <a:t>O(n)</a:t>
            </a:r>
            <a:endParaRPr b="1" sz="1800">
              <a:solidFill>
                <a:srgbClr val="4C3282"/>
              </a:solidFill>
              <a:latin typeface="Georgia"/>
              <a:ea typeface="Georgia"/>
              <a:cs typeface="Georgia"/>
              <a:sym typeface="Georgia"/>
            </a:endParaRPr>
          </a:p>
        </p:txBody>
      </p:sp>
      <p:sp>
        <p:nvSpPr>
          <p:cNvPr id="213" name="Google Shape;213;p25"/>
          <p:cNvSpPr txBox="1"/>
          <p:nvPr/>
        </p:nvSpPr>
        <p:spPr>
          <a:xfrm>
            <a:off x="2748175" y="2534375"/>
            <a:ext cx="1316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rgbClr val="4C3282"/>
                </a:solidFill>
                <a:latin typeface="Georgia"/>
                <a:ea typeface="Georgia"/>
                <a:cs typeface="Georgia"/>
                <a:sym typeface="Georgia"/>
              </a:rPr>
              <a:t>O(n)</a:t>
            </a:r>
            <a:endParaRPr b="1" sz="1800">
              <a:solidFill>
                <a:srgbClr val="4C3282"/>
              </a:solidFill>
              <a:latin typeface="Georgia"/>
              <a:ea typeface="Georgia"/>
              <a:cs typeface="Georgia"/>
              <a:sym typeface="Georgia"/>
            </a:endParaRPr>
          </a:p>
        </p:txBody>
      </p:sp>
      <p:sp>
        <p:nvSpPr>
          <p:cNvPr id="214" name="Google Shape;214;p25"/>
          <p:cNvSpPr txBox="1"/>
          <p:nvPr/>
        </p:nvSpPr>
        <p:spPr>
          <a:xfrm>
            <a:off x="6496100" y="2536025"/>
            <a:ext cx="1014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rgbClr val="4C3282"/>
                </a:solidFill>
                <a:latin typeface="Georgia"/>
                <a:ea typeface="Georgia"/>
                <a:cs typeface="Georgia"/>
                <a:sym typeface="Georgia"/>
              </a:rPr>
              <a:t>O(n)</a:t>
            </a:r>
            <a:endParaRPr b="1" sz="1800">
              <a:solidFill>
                <a:srgbClr val="4C3282"/>
              </a:solidFill>
              <a:latin typeface="Georgia"/>
              <a:ea typeface="Georgia"/>
              <a:cs typeface="Georgia"/>
              <a:sym typeface="Georgia"/>
            </a:endParaRPr>
          </a:p>
        </p:txBody>
      </p:sp>
      <p:sp>
        <p:nvSpPr>
          <p:cNvPr id="215" name="Google Shape;215;p25"/>
          <p:cNvSpPr txBox="1"/>
          <p:nvPr/>
        </p:nvSpPr>
        <p:spPr>
          <a:xfrm>
            <a:off x="10872850" y="4861375"/>
            <a:ext cx="1014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rgbClr val="4C3282"/>
                </a:solidFill>
                <a:latin typeface="Georgia"/>
                <a:ea typeface="Georgia"/>
                <a:cs typeface="Georgia"/>
                <a:sym typeface="Georgia"/>
              </a:rPr>
              <a:t>O(n)</a:t>
            </a:r>
            <a:endParaRPr b="1" sz="1800">
              <a:solidFill>
                <a:srgbClr val="4C3282"/>
              </a:solidFill>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6"/>
          <p:cNvSpPr txBox="1"/>
          <p:nvPr>
            <p:ph type="title"/>
          </p:nvPr>
        </p:nvSpPr>
        <p:spPr>
          <a:xfrm>
            <a:off x="575239" y="263276"/>
            <a:ext cx="11187000" cy="10149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4C3282"/>
              </a:buClr>
              <a:buSzPts val="4400"/>
              <a:buFont typeface="Quattrocento Sans"/>
              <a:buNone/>
            </a:pPr>
            <a:r>
              <a:rPr lang="en-US"/>
              <a:t>Sorting: Summary</a:t>
            </a:r>
            <a:endParaRPr/>
          </a:p>
        </p:txBody>
      </p:sp>
      <p:graphicFrame>
        <p:nvGraphicFramePr>
          <p:cNvPr id="221" name="Google Shape;221;p26"/>
          <p:cNvGraphicFramePr/>
          <p:nvPr/>
        </p:nvGraphicFramePr>
        <p:xfrm>
          <a:off x="200985" y="1625228"/>
          <a:ext cx="3000000" cy="3000000"/>
        </p:xfrm>
        <a:graphic>
          <a:graphicData uri="http://schemas.openxmlformats.org/drawingml/2006/table">
            <a:tbl>
              <a:tblPr bandRow="1" firstRow="1">
                <a:noFill/>
                <a:tableStyleId>{0C22BF90-3A9D-403C-8348-8D1A01E059BB}</a:tableStyleId>
              </a:tblPr>
              <a:tblGrid>
                <a:gridCol w="2058325"/>
                <a:gridCol w="1446250"/>
                <a:gridCol w="1390250"/>
                <a:gridCol w="1305250"/>
                <a:gridCol w="1186000"/>
              </a:tblGrid>
              <a:tr h="370850">
                <a:tc>
                  <a:txBody>
                    <a:bodyPr/>
                    <a:lstStyle/>
                    <a:p>
                      <a:pPr indent="0" lvl="0" marL="0" marR="0" rtl="0" algn="l">
                        <a:spcBef>
                          <a:spcPts val="0"/>
                        </a:spcBef>
                        <a:spcAft>
                          <a:spcPts val="0"/>
                        </a:spcAft>
                        <a:buNone/>
                      </a:pPr>
                      <a:r>
                        <a:t/>
                      </a:r>
                      <a:endParaRPr sz="1800"/>
                    </a:p>
                  </a:txBody>
                  <a:tcPr marT="45725" marB="45725" marR="91450" marL="91450">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38100">
                      <a:solidFill>
                        <a:srgbClr val="D8D8D8"/>
                      </a:solidFill>
                      <a:prstDash val="solid"/>
                      <a:round/>
                      <a:headEnd len="sm" w="sm" type="none"/>
                      <a:tailEnd len="sm" w="sm" type="none"/>
                    </a:lnB>
                    <a:solidFill>
                      <a:srgbClr val="A48DD3"/>
                    </a:solidFill>
                  </a:tcPr>
                </a:tc>
                <a:tc>
                  <a:txBody>
                    <a:bodyPr/>
                    <a:lstStyle/>
                    <a:p>
                      <a:pPr indent="0" lvl="0" marL="0" marR="0" rtl="0" algn="ctr">
                        <a:spcBef>
                          <a:spcPts val="0"/>
                        </a:spcBef>
                        <a:spcAft>
                          <a:spcPts val="0"/>
                        </a:spcAft>
                        <a:buNone/>
                      </a:pPr>
                      <a:r>
                        <a:rPr lang="en-US" sz="1800"/>
                        <a:t>Best-Case</a:t>
                      </a:r>
                      <a:endParaRPr/>
                    </a:p>
                  </a:txBody>
                  <a:tcPr marT="45725" marB="45725" marR="91450" marL="91450">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38100">
                      <a:solidFill>
                        <a:srgbClr val="D8D8D8"/>
                      </a:solidFill>
                      <a:prstDash val="solid"/>
                      <a:round/>
                      <a:headEnd len="sm" w="sm" type="none"/>
                      <a:tailEnd len="sm" w="sm" type="none"/>
                    </a:lnB>
                    <a:solidFill>
                      <a:srgbClr val="A48DD3"/>
                    </a:solidFill>
                  </a:tcPr>
                </a:tc>
                <a:tc>
                  <a:txBody>
                    <a:bodyPr/>
                    <a:lstStyle/>
                    <a:p>
                      <a:pPr indent="0" lvl="0" marL="0" marR="0" rtl="0" algn="ctr">
                        <a:spcBef>
                          <a:spcPts val="0"/>
                        </a:spcBef>
                        <a:spcAft>
                          <a:spcPts val="0"/>
                        </a:spcAft>
                        <a:buNone/>
                      </a:pPr>
                      <a:r>
                        <a:rPr lang="en-US" sz="1800"/>
                        <a:t>Worst-Case</a:t>
                      </a:r>
                      <a:endParaRPr/>
                    </a:p>
                  </a:txBody>
                  <a:tcPr marT="45725" marB="45725" marR="91450" marL="91450">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38100">
                      <a:solidFill>
                        <a:srgbClr val="D8D8D8"/>
                      </a:solidFill>
                      <a:prstDash val="solid"/>
                      <a:round/>
                      <a:headEnd len="sm" w="sm" type="none"/>
                      <a:tailEnd len="sm" w="sm" type="none"/>
                    </a:lnB>
                    <a:solidFill>
                      <a:srgbClr val="A48DD3"/>
                    </a:solidFill>
                  </a:tcPr>
                </a:tc>
                <a:tc>
                  <a:txBody>
                    <a:bodyPr/>
                    <a:lstStyle/>
                    <a:p>
                      <a:pPr indent="0" lvl="0" marL="0" marR="0" rtl="0" algn="ctr">
                        <a:spcBef>
                          <a:spcPts val="0"/>
                        </a:spcBef>
                        <a:spcAft>
                          <a:spcPts val="0"/>
                        </a:spcAft>
                        <a:buNone/>
                      </a:pPr>
                      <a:r>
                        <a:rPr lang="en-US" sz="1800"/>
                        <a:t>Space</a:t>
                      </a:r>
                      <a:endParaRPr/>
                    </a:p>
                  </a:txBody>
                  <a:tcPr marT="45725" marB="45725" marR="91450" marL="91450">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38100">
                      <a:solidFill>
                        <a:srgbClr val="D8D8D8"/>
                      </a:solidFill>
                      <a:prstDash val="solid"/>
                      <a:round/>
                      <a:headEnd len="sm" w="sm" type="none"/>
                      <a:tailEnd len="sm" w="sm" type="none"/>
                    </a:lnB>
                    <a:solidFill>
                      <a:srgbClr val="A48DD3"/>
                    </a:solidFill>
                  </a:tcPr>
                </a:tc>
                <a:tc>
                  <a:txBody>
                    <a:bodyPr/>
                    <a:lstStyle/>
                    <a:p>
                      <a:pPr indent="0" lvl="0" marL="0" marR="0" rtl="0" algn="ctr">
                        <a:spcBef>
                          <a:spcPts val="0"/>
                        </a:spcBef>
                        <a:spcAft>
                          <a:spcPts val="0"/>
                        </a:spcAft>
                        <a:buNone/>
                      </a:pPr>
                      <a:r>
                        <a:rPr lang="en-US" sz="1800"/>
                        <a:t>Stable</a:t>
                      </a:r>
                      <a:endParaRPr/>
                    </a:p>
                  </a:txBody>
                  <a:tcPr marT="45725" marB="45725" marR="91450" marL="91450">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38100">
                      <a:solidFill>
                        <a:srgbClr val="D8D8D8"/>
                      </a:solidFill>
                      <a:prstDash val="solid"/>
                      <a:round/>
                      <a:headEnd len="sm" w="sm" type="none"/>
                      <a:tailEnd len="sm" w="sm" type="none"/>
                    </a:lnB>
                    <a:solidFill>
                      <a:srgbClr val="A48DD3"/>
                    </a:solidFill>
                  </a:tcPr>
                </a:tc>
              </a:tr>
              <a:tr h="370850">
                <a:tc>
                  <a:txBody>
                    <a:bodyPr/>
                    <a:lstStyle/>
                    <a:p>
                      <a:pPr indent="0" lvl="0" marL="0" marR="0" rtl="0" algn="l">
                        <a:spcBef>
                          <a:spcPts val="0"/>
                        </a:spcBef>
                        <a:spcAft>
                          <a:spcPts val="0"/>
                        </a:spcAft>
                        <a:buNone/>
                      </a:pPr>
                      <a:r>
                        <a:rPr lang="en-US" sz="1800"/>
                        <a:t>Selection Sort</a:t>
                      </a:r>
                      <a:endParaRPr/>
                    </a:p>
                  </a:txBody>
                  <a:tcPr marT="45725" marB="45725" marR="91450" marL="91450">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381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800"/>
                        <a:t>O(n</a:t>
                      </a:r>
                      <a:r>
                        <a:rPr baseline="30000" lang="en-US" sz="1800"/>
                        <a:t>2</a:t>
                      </a:r>
                      <a:r>
                        <a:rPr lang="en-US" sz="1800"/>
                        <a:t>)</a:t>
                      </a:r>
                      <a:endParaRPr/>
                    </a:p>
                  </a:txBody>
                  <a:tcPr marT="45725" marB="45725" marR="91450" marL="91450">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381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800"/>
                        <a:t>O(n</a:t>
                      </a:r>
                      <a:r>
                        <a:rPr baseline="30000" lang="en-US" sz="1800"/>
                        <a:t>2</a:t>
                      </a:r>
                      <a:r>
                        <a:rPr lang="en-US" sz="1800"/>
                        <a:t>)</a:t>
                      </a:r>
                      <a:endParaRPr/>
                    </a:p>
                  </a:txBody>
                  <a:tcPr marT="45725" marB="45725" marR="91450" marL="91450">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381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800"/>
                        <a:t>O(1)</a:t>
                      </a:r>
                      <a:endParaRPr/>
                    </a:p>
                  </a:txBody>
                  <a:tcPr marT="45725" marB="45725" marR="91450" marL="91450">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381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800"/>
                        <a:t>No</a:t>
                      </a:r>
                      <a:endParaRPr/>
                    </a:p>
                  </a:txBody>
                  <a:tcPr marT="45725" marB="45725" marR="91450" marL="91450">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381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r>
              <a:tr h="370850">
                <a:tc>
                  <a:txBody>
                    <a:bodyPr/>
                    <a:lstStyle/>
                    <a:p>
                      <a:pPr indent="0" lvl="0" marL="0" marR="0" rtl="0" algn="l">
                        <a:spcBef>
                          <a:spcPts val="0"/>
                        </a:spcBef>
                        <a:spcAft>
                          <a:spcPts val="0"/>
                        </a:spcAft>
                        <a:buNone/>
                      </a:pPr>
                      <a:r>
                        <a:rPr lang="en-US" sz="1800"/>
                        <a:t>Insertion Sort</a:t>
                      </a:r>
                      <a:endParaRPr/>
                    </a:p>
                  </a:txBody>
                  <a:tcPr marT="45725" marB="45725" marR="91450" marL="91450">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800"/>
                        <a:t>O(n)</a:t>
                      </a:r>
                      <a:endParaRPr/>
                    </a:p>
                  </a:txBody>
                  <a:tcPr marT="45725" marB="45725" marR="91450" marL="91450">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Calibri"/>
                        <a:buNone/>
                      </a:pPr>
                      <a:r>
                        <a:rPr lang="en-US" sz="1800"/>
                        <a:t>O(n</a:t>
                      </a:r>
                      <a:r>
                        <a:rPr baseline="30000" lang="en-US" sz="1800"/>
                        <a:t>2</a:t>
                      </a:r>
                      <a:r>
                        <a:rPr lang="en-US" sz="1800"/>
                        <a:t>)</a:t>
                      </a:r>
                      <a:endParaRPr/>
                    </a:p>
                  </a:txBody>
                  <a:tcPr marT="45725" marB="45725" marR="91450" marL="91450">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800"/>
                        <a:t>O(1)</a:t>
                      </a:r>
                      <a:endParaRPr/>
                    </a:p>
                  </a:txBody>
                  <a:tcPr marT="45725" marB="45725" marR="91450" marL="91450">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800"/>
                        <a:t>Yes</a:t>
                      </a:r>
                      <a:endParaRPr/>
                    </a:p>
                  </a:txBody>
                  <a:tcPr marT="45725" marB="45725" marR="91450" marL="91450">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r>
              <a:tr h="370850">
                <a:tc>
                  <a:txBody>
                    <a:bodyPr/>
                    <a:lstStyle/>
                    <a:p>
                      <a:pPr indent="0" lvl="0" marL="0" marR="0" rtl="0" algn="l">
                        <a:spcBef>
                          <a:spcPts val="0"/>
                        </a:spcBef>
                        <a:spcAft>
                          <a:spcPts val="0"/>
                        </a:spcAft>
                        <a:buNone/>
                      </a:pPr>
                      <a:r>
                        <a:rPr lang="en-US" sz="1800"/>
                        <a:t>Heap Sort</a:t>
                      </a:r>
                      <a:endParaRPr/>
                    </a:p>
                  </a:txBody>
                  <a:tcPr marT="45725" marB="45725" marR="91450" marL="91450">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Calibri"/>
                        <a:buNone/>
                      </a:pPr>
                      <a:r>
                        <a:rPr lang="en-US" sz="1800"/>
                        <a:t>O(n)</a:t>
                      </a:r>
                      <a:endParaRPr/>
                    </a:p>
                  </a:txBody>
                  <a:tcPr marT="45725" marB="45725" marR="91450" marL="91450">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Calibri"/>
                        <a:buNone/>
                      </a:pPr>
                      <a:r>
                        <a:rPr lang="en-US" sz="1800"/>
                        <a:t>O(nlogn)</a:t>
                      </a:r>
                      <a:endParaRPr/>
                    </a:p>
                  </a:txBody>
                  <a:tcPr marT="45725" marB="45725" marR="91450" marL="91450">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800"/>
                        <a:t>O(n)</a:t>
                      </a:r>
                      <a:endParaRPr/>
                    </a:p>
                  </a:txBody>
                  <a:tcPr marT="45725" marB="45725" marR="91450" marL="91450">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800"/>
                        <a:t>No</a:t>
                      </a:r>
                      <a:endParaRPr/>
                    </a:p>
                  </a:txBody>
                  <a:tcPr marT="45725" marB="45725" marR="91450" marL="91450">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r>
              <a:tr h="370850">
                <a:tc>
                  <a:txBody>
                    <a:bodyPr/>
                    <a:lstStyle/>
                    <a:p>
                      <a:pPr indent="0" lvl="0" marL="0" marR="0" rtl="0" algn="l">
                        <a:spcBef>
                          <a:spcPts val="0"/>
                        </a:spcBef>
                        <a:spcAft>
                          <a:spcPts val="0"/>
                        </a:spcAft>
                        <a:buNone/>
                      </a:pPr>
                      <a:r>
                        <a:rPr lang="en-US" sz="1800"/>
                        <a:t>In-Place Heap Sort</a:t>
                      </a:r>
                      <a:endParaRPr/>
                    </a:p>
                  </a:txBody>
                  <a:tcPr marT="45725" marB="45725" marR="91450" marL="91450">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800"/>
                        <a:t>O(nlogn)</a:t>
                      </a:r>
                      <a:endParaRPr/>
                    </a:p>
                  </a:txBody>
                  <a:tcPr marT="45725" marB="45725" marR="91450" marL="91450">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800"/>
                        <a:t>O(nlogn)</a:t>
                      </a:r>
                      <a:endParaRPr/>
                    </a:p>
                  </a:txBody>
                  <a:tcPr marT="45725" marB="45725" marR="91450" marL="91450">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800"/>
                        <a:t>O(1)</a:t>
                      </a:r>
                      <a:endParaRPr/>
                    </a:p>
                  </a:txBody>
                  <a:tcPr marT="45725" marB="45725" marR="91450" marL="91450">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800"/>
                        <a:t>No</a:t>
                      </a:r>
                      <a:endParaRPr/>
                    </a:p>
                  </a:txBody>
                  <a:tcPr marT="45725" marB="45725" marR="91450" marL="91450">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r>
              <a:tr h="370850">
                <a:tc>
                  <a:txBody>
                    <a:bodyPr/>
                    <a:lstStyle/>
                    <a:p>
                      <a:pPr indent="0" lvl="0" marL="0" marR="0" rtl="0" algn="l">
                        <a:spcBef>
                          <a:spcPts val="0"/>
                        </a:spcBef>
                        <a:spcAft>
                          <a:spcPts val="0"/>
                        </a:spcAft>
                        <a:buNone/>
                      </a:pPr>
                      <a:r>
                        <a:rPr lang="en-US" sz="1800"/>
                        <a:t>Merge Sort</a:t>
                      </a:r>
                      <a:endParaRPr/>
                    </a:p>
                  </a:txBody>
                  <a:tcPr marT="45725" marB="45725" marR="91450" marL="91450">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800"/>
                        <a:t>O(nlogn)</a:t>
                      </a:r>
                      <a:endParaRPr/>
                    </a:p>
                  </a:txBody>
                  <a:tcPr marT="45725" marB="45725" marR="91450" marL="91450">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800"/>
                        <a:t>O(nlogn)</a:t>
                      </a:r>
                      <a:endParaRPr/>
                    </a:p>
                  </a:txBody>
                  <a:tcPr marT="45725" marB="45725" marR="91450" marL="91450">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800"/>
                        <a:t>O(nlogn)</a:t>
                      </a:r>
                      <a:endParaRPr/>
                    </a:p>
                    <a:p>
                      <a:pPr indent="0" lvl="0" marL="0" marR="0" rtl="0" algn="ctr">
                        <a:spcBef>
                          <a:spcPts val="0"/>
                        </a:spcBef>
                        <a:spcAft>
                          <a:spcPts val="0"/>
                        </a:spcAft>
                        <a:buNone/>
                      </a:pPr>
                      <a:r>
                        <a:rPr lang="en-US" sz="1200"/>
                        <a:t>O(n)* optimized</a:t>
                      </a:r>
                      <a:endParaRPr/>
                    </a:p>
                  </a:txBody>
                  <a:tcPr marT="45725" marB="45725" marR="91450" marL="91450">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800"/>
                        <a:t>Yes</a:t>
                      </a:r>
                      <a:endParaRPr/>
                    </a:p>
                  </a:txBody>
                  <a:tcPr marT="45725" marB="45725" marR="91450" marL="91450">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r>
              <a:tr h="370850">
                <a:tc>
                  <a:txBody>
                    <a:bodyPr/>
                    <a:lstStyle/>
                    <a:p>
                      <a:pPr indent="0" lvl="0" marL="0" marR="0" rtl="0" algn="l">
                        <a:spcBef>
                          <a:spcPts val="0"/>
                        </a:spcBef>
                        <a:spcAft>
                          <a:spcPts val="0"/>
                        </a:spcAft>
                        <a:buNone/>
                      </a:pPr>
                      <a:r>
                        <a:rPr lang="en-US" sz="1800"/>
                        <a:t>Quick Sort</a:t>
                      </a:r>
                      <a:endParaRPr/>
                    </a:p>
                  </a:txBody>
                  <a:tcPr marT="45725" marB="45725" marR="91450" marL="91450">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800"/>
                        <a:t>O(nlogn)</a:t>
                      </a:r>
                      <a:endParaRPr/>
                    </a:p>
                  </a:txBody>
                  <a:tcPr marT="45725" marB="45725" marR="91450" marL="91450">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800"/>
                        <a:t>O(n</a:t>
                      </a:r>
                      <a:r>
                        <a:rPr baseline="30000" lang="en-US" sz="1800"/>
                        <a:t>2</a:t>
                      </a:r>
                      <a:r>
                        <a:rPr lang="en-US" sz="1800"/>
                        <a:t>)</a:t>
                      </a:r>
                      <a:endParaRPr/>
                    </a:p>
                  </a:txBody>
                  <a:tcPr marT="45725" marB="45725" marR="91450" marL="91450">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800"/>
                        <a:t>O(n)</a:t>
                      </a:r>
                      <a:endParaRPr/>
                    </a:p>
                  </a:txBody>
                  <a:tcPr marT="45725" marB="45725" marR="91450" marL="91450">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800"/>
                        <a:t>No</a:t>
                      </a:r>
                      <a:endParaRPr/>
                    </a:p>
                  </a:txBody>
                  <a:tcPr marT="45725" marB="45725" marR="91450" marL="91450">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r>
              <a:tr h="370850">
                <a:tc>
                  <a:txBody>
                    <a:bodyPr/>
                    <a:lstStyle/>
                    <a:p>
                      <a:pPr indent="0" lvl="0" marL="0" marR="0" rtl="0" algn="l">
                        <a:spcBef>
                          <a:spcPts val="0"/>
                        </a:spcBef>
                        <a:spcAft>
                          <a:spcPts val="0"/>
                        </a:spcAft>
                        <a:buNone/>
                      </a:pPr>
                      <a:r>
                        <a:rPr lang="en-US" sz="1800"/>
                        <a:t>In-place Quick Sort</a:t>
                      </a:r>
                      <a:endParaRPr/>
                    </a:p>
                  </a:txBody>
                  <a:tcPr marT="45725" marB="45725" marR="91450" marL="91450">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Calibri"/>
                        <a:buNone/>
                      </a:pPr>
                      <a:r>
                        <a:rPr lang="en-US" sz="1800"/>
                        <a:t>O(nlogn)</a:t>
                      </a:r>
                      <a:endParaRPr/>
                    </a:p>
                  </a:txBody>
                  <a:tcPr marT="45725" marB="45725" marR="91450" marL="91450">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800"/>
                        <a:t>O(n</a:t>
                      </a:r>
                      <a:r>
                        <a:rPr baseline="30000" lang="en-US" sz="1800"/>
                        <a:t>2</a:t>
                      </a:r>
                      <a:r>
                        <a:rPr lang="en-US" sz="1800"/>
                        <a:t>)</a:t>
                      </a:r>
                      <a:endParaRPr/>
                    </a:p>
                  </a:txBody>
                  <a:tcPr marT="45725" marB="45725" marR="91450" marL="91450">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800"/>
                        <a:t>O(1)</a:t>
                      </a:r>
                      <a:endParaRPr/>
                    </a:p>
                  </a:txBody>
                  <a:tcPr marT="45725" marB="45725" marR="91450" marL="91450">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800"/>
                        <a:t>No</a:t>
                      </a:r>
                      <a:endParaRPr/>
                    </a:p>
                  </a:txBody>
                  <a:tcPr marT="45725" marB="45725" marR="91450" marL="91450">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r>
              <a:tr h="370850">
                <a:tc>
                  <a:txBody>
                    <a:bodyPr/>
                    <a:lstStyle/>
                    <a:p>
                      <a:pPr indent="0" lvl="0" marL="0" marR="0" rtl="0" algn="l">
                        <a:spcBef>
                          <a:spcPts val="0"/>
                        </a:spcBef>
                        <a:spcAft>
                          <a:spcPts val="0"/>
                        </a:spcAft>
                        <a:buNone/>
                      </a:pPr>
                      <a:r>
                        <a:rPr lang="en-US" sz="1800"/>
                        <a:t>Bucket Sort</a:t>
                      </a:r>
                      <a:endParaRPr sz="1800"/>
                    </a:p>
                  </a:txBody>
                  <a:tcPr marT="45725" marB="45725" marR="91450" marL="91450">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lang="en-US" sz="1800"/>
                        <a:t>O(n)</a:t>
                      </a:r>
                      <a:endParaRPr sz="1800"/>
                    </a:p>
                  </a:txBody>
                  <a:tcPr marT="45725" marB="45725" marR="91450" marL="91450">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800"/>
                        <a:buFont typeface="Calibri"/>
                        <a:buNone/>
                      </a:pPr>
                      <a:r>
                        <a:rPr lang="en-US" sz="1800"/>
                        <a:t>O(n</a:t>
                      </a:r>
                      <a:r>
                        <a:rPr baseline="30000" lang="en-US" sz="1800"/>
                        <a:t>2</a:t>
                      </a:r>
                      <a:r>
                        <a:rPr lang="en-US" sz="1800"/>
                        <a:t>)</a:t>
                      </a:r>
                      <a:endParaRPr sz="1800"/>
                    </a:p>
                  </a:txBody>
                  <a:tcPr marT="45725" marB="45725" marR="91450" marL="91450">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800"/>
                        <a:t>O(K+n)</a:t>
                      </a:r>
                      <a:endParaRPr sz="1800"/>
                    </a:p>
                  </a:txBody>
                  <a:tcPr marT="45725" marB="45725" marR="91450" marL="91450">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800"/>
                        <a:t>Yes</a:t>
                      </a:r>
                      <a:endParaRPr sz="1800"/>
                    </a:p>
                  </a:txBody>
                  <a:tcPr marT="45725" marB="45725" marR="91450" marL="91450">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r>
              <a:tr h="370850">
                <a:tc>
                  <a:txBody>
                    <a:bodyPr/>
                    <a:lstStyle/>
                    <a:p>
                      <a:pPr indent="0" lvl="0" marL="0" marR="0" rtl="0" algn="l">
                        <a:spcBef>
                          <a:spcPts val="0"/>
                        </a:spcBef>
                        <a:spcAft>
                          <a:spcPts val="0"/>
                        </a:spcAft>
                        <a:buNone/>
                      </a:pPr>
                      <a:r>
                        <a:rPr lang="en-US" sz="1800"/>
                        <a:t>Radix</a:t>
                      </a:r>
                      <a:endParaRPr sz="1800"/>
                    </a:p>
                  </a:txBody>
                  <a:tcPr marT="45725" marB="45725" marR="91450" marL="91450">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US" sz="1800"/>
                        <a:t>O(n)</a:t>
                      </a:r>
                      <a:endParaRPr sz="1800"/>
                    </a:p>
                  </a:txBody>
                  <a:tcPr marT="45725" marB="45725" marR="91450" marL="91450">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US" sz="1800"/>
                        <a:t>O(n)</a:t>
                      </a:r>
                      <a:endParaRPr sz="1800"/>
                    </a:p>
                  </a:txBody>
                  <a:tcPr marT="45725" marB="45725" marR="91450" marL="91450">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800"/>
                        <a:t>O(n)</a:t>
                      </a:r>
                      <a:endParaRPr sz="1800"/>
                    </a:p>
                  </a:txBody>
                  <a:tcPr marT="45725" marB="45725" marR="91450" marL="91450">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800"/>
                        <a:t>Yes</a:t>
                      </a:r>
                      <a:endParaRPr sz="1800"/>
                    </a:p>
                  </a:txBody>
                  <a:tcPr marT="45725" marB="45725" marR="91450" marL="91450">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r>
            </a:tbl>
          </a:graphicData>
        </a:graphic>
      </p:graphicFrame>
      <p:sp>
        <p:nvSpPr>
          <p:cNvPr id="222" name="Google Shape;222;p26"/>
          <p:cNvSpPr txBox="1"/>
          <p:nvPr/>
        </p:nvSpPr>
        <p:spPr>
          <a:xfrm>
            <a:off x="7740860" y="799902"/>
            <a:ext cx="4250100" cy="5956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Quattrocento Sans"/>
                <a:ea typeface="Quattrocento Sans"/>
                <a:cs typeface="Quattrocento Sans"/>
                <a:sym typeface="Quattrocento Sans"/>
              </a:rPr>
              <a:t>What does Java do?</a:t>
            </a:r>
            <a:endParaRPr>
              <a:latin typeface="Quattrocento Sans"/>
              <a:ea typeface="Quattrocento Sans"/>
              <a:cs typeface="Quattrocento Sans"/>
              <a:sym typeface="Quattrocento Sans"/>
            </a:endParaRPr>
          </a:p>
          <a:p>
            <a:pPr indent="-349250" lvl="0" marL="457200" marR="0" rtl="0" algn="l">
              <a:spcBef>
                <a:spcPts val="0"/>
              </a:spcBef>
              <a:spcAft>
                <a:spcPts val="0"/>
              </a:spcAft>
              <a:buClr>
                <a:srgbClr val="4C3282"/>
              </a:buClr>
              <a:buSzPts val="1900"/>
              <a:buFont typeface="Quattrocento Sans"/>
              <a:buChar char="●"/>
            </a:pPr>
            <a:r>
              <a:rPr lang="en-US" sz="1900">
                <a:solidFill>
                  <a:schemeClr val="dk1"/>
                </a:solidFill>
                <a:latin typeface="Quattrocento Sans"/>
                <a:ea typeface="Quattrocento Sans"/>
                <a:cs typeface="Quattrocento Sans"/>
                <a:sym typeface="Quattrocento Sans"/>
              </a:rPr>
              <a:t>Actually uses a combination of </a:t>
            </a:r>
            <a:r>
              <a:rPr i="1" lang="en-US" sz="1900">
                <a:solidFill>
                  <a:schemeClr val="dk1"/>
                </a:solidFill>
                <a:latin typeface="Quattrocento Sans"/>
                <a:ea typeface="Quattrocento Sans"/>
                <a:cs typeface="Quattrocento Sans"/>
                <a:sym typeface="Quattrocento Sans"/>
              </a:rPr>
              <a:t>3 different sorts</a:t>
            </a:r>
            <a:r>
              <a:rPr lang="en-US" sz="1900">
                <a:solidFill>
                  <a:schemeClr val="dk1"/>
                </a:solidFill>
                <a:latin typeface="Quattrocento Sans"/>
                <a:ea typeface="Quattrocento Sans"/>
                <a:cs typeface="Quattrocento Sans"/>
                <a:sym typeface="Quattrocento Sans"/>
              </a:rPr>
              <a:t>:</a:t>
            </a:r>
            <a:endParaRPr sz="1300">
              <a:latin typeface="Quattrocento Sans"/>
              <a:ea typeface="Quattrocento Sans"/>
              <a:cs typeface="Quattrocento Sans"/>
              <a:sym typeface="Quattrocento Sans"/>
            </a:endParaRPr>
          </a:p>
          <a:p>
            <a:pPr indent="-349250" lvl="1" marL="914400" marR="0" rtl="0" algn="l">
              <a:spcBef>
                <a:spcPts val="0"/>
              </a:spcBef>
              <a:spcAft>
                <a:spcPts val="0"/>
              </a:spcAft>
              <a:buClr>
                <a:srgbClr val="B6A479"/>
              </a:buClr>
              <a:buSzPts val="1900"/>
              <a:buFont typeface="Quattrocento Sans"/>
              <a:buChar char="○"/>
            </a:pPr>
            <a:r>
              <a:rPr i="0" lang="en-US" sz="1900" u="none" cap="none" strike="noStrike">
                <a:solidFill>
                  <a:schemeClr val="dk1"/>
                </a:solidFill>
                <a:latin typeface="Quattrocento Sans"/>
                <a:ea typeface="Quattrocento Sans"/>
                <a:cs typeface="Quattrocento Sans"/>
                <a:sym typeface="Quattrocento Sans"/>
              </a:rPr>
              <a:t>If objects: use Merge Sort* (stable!)</a:t>
            </a:r>
            <a:endParaRPr sz="1300">
              <a:latin typeface="Quattrocento Sans"/>
              <a:ea typeface="Quattrocento Sans"/>
              <a:cs typeface="Quattrocento Sans"/>
              <a:sym typeface="Quattrocento Sans"/>
            </a:endParaRPr>
          </a:p>
          <a:p>
            <a:pPr indent="-349250" lvl="1" marL="914400" marR="0" rtl="0" algn="l">
              <a:spcBef>
                <a:spcPts val="0"/>
              </a:spcBef>
              <a:spcAft>
                <a:spcPts val="0"/>
              </a:spcAft>
              <a:buClr>
                <a:srgbClr val="B6A479"/>
              </a:buClr>
              <a:buSzPts val="1900"/>
              <a:buFont typeface="Quattrocento Sans"/>
              <a:buChar char="○"/>
            </a:pPr>
            <a:r>
              <a:rPr i="0" lang="en-US" sz="1900" u="none" cap="none" strike="noStrike">
                <a:solidFill>
                  <a:schemeClr val="dk1"/>
                </a:solidFill>
                <a:latin typeface="Quattrocento Sans"/>
                <a:ea typeface="Quattrocento Sans"/>
                <a:cs typeface="Quattrocento Sans"/>
                <a:sym typeface="Quattrocento Sans"/>
              </a:rPr>
              <a:t>If primitives: use Dual Pivot Quick Sort</a:t>
            </a:r>
            <a:endParaRPr sz="1300">
              <a:latin typeface="Quattrocento Sans"/>
              <a:ea typeface="Quattrocento Sans"/>
              <a:cs typeface="Quattrocento Sans"/>
              <a:sym typeface="Quattrocento Sans"/>
            </a:endParaRPr>
          </a:p>
          <a:p>
            <a:pPr indent="-349250" lvl="1" marL="914400" marR="0" rtl="0" algn="l">
              <a:spcBef>
                <a:spcPts val="0"/>
              </a:spcBef>
              <a:spcAft>
                <a:spcPts val="0"/>
              </a:spcAft>
              <a:buClr>
                <a:srgbClr val="B6A479"/>
              </a:buClr>
              <a:buSzPts val="1900"/>
              <a:buFont typeface="Quattrocento Sans"/>
              <a:buChar char="○"/>
            </a:pPr>
            <a:r>
              <a:rPr i="0" lang="en-US" sz="1900" u="none" cap="none" strike="noStrike">
                <a:solidFill>
                  <a:schemeClr val="dk1"/>
                </a:solidFill>
                <a:latin typeface="Quattrocento Sans"/>
                <a:ea typeface="Quattrocento Sans"/>
                <a:cs typeface="Quattrocento Sans"/>
                <a:sym typeface="Quattrocento Sans"/>
              </a:rPr>
              <a:t>If “reasonably short” array of primitives: use Insertion Sort</a:t>
            </a:r>
            <a:endParaRPr sz="1300">
              <a:latin typeface="Quattrocento Sans"/>
              <a:ea typeface="Quattrocento Sans"/>
              <a:cs typeface="Quattrocento Sans"/>
              <a:sym typeface="Quattrocento Sans"/>
            </a:endParaRPr>
          </a:p>
          <a:p>
            <a:pPr indent="-336550" lvl="2" marL="1371600" marR="0" rtl="0" algn="l">
              <a:spcBef>
                <a:spcPts val="0"/>
              </a:spcBef>
              <a:spcAft>
                <a:spcPts val="0"/>
              </a:spcAft>
              <a:buClr>
                <a:srgbClr val="B6A479"/>
              </a:buClr>
              <a:buSzPts val="1700"/>
              <a:buFont typeface="Quattrocento Sans"/>
              <a:buChar char="■"/>
            </a:pPr>
            <a:r>
              <a:rPr i="0" lang="en-US" sz="1700" u="none" cap="none" strike="noStrike">
                <a:solidFill>
                  <a:schemeClr val="dk1"/>
                </a:solidFill>
                <a:latin typeface="Quattrocento Sans"/>
                <a:ea typeface="Quattrocento Sans"/>
                <a:cs typeface="Quattrocento Sans"/>
                <a:sym typeface="Quattrocento Sans"/>
              </a:rPr>
              <a:t>Researchers say 48 elements</a:t>
            </a:r>
            <a:endParaRPr sz="1300">
              <a:latin typeface="Quattrocento Sans"/>
              <a:ea typeface="Quattrocento Sans"/>
              <a:cs typeface="Quattrocento Sans"/>
              <a:sym typeface="Quattrocento Sans"/>
            </a:endParaRPr>
          </a:p>
          <a:p>
            <a:pPr indent="-190500" lvl="2" marL="1257300" marR="0" rtl="0" algn="l">
              <a:spcBef>
                <a:spcPts val="0"/>
              </a:spcBef>
              <a:spcAft>
                <a:spcPts val="0"/>
              </a:spcAft>
              <a:buClr>
                <a:schemeClr val="dk1"/>
              </a:buClr>
              <a:buSzPts val="2400"/>
              <a:buFont typeface="Arial"/>
              <a:buNone/>
            </a:pPr>
            <a:r>
              <a:t/>
            </a:r>
            <a:endParaRPr i="0" sz="2400" u="none" cap="none" strike="noStrike">
              <a:solidFill>
                <a:schemeClr val="dk1"/>
              </a:solidFill>
              <a:latin typeface="Quattrocento Sans"/>
              <a:ea typeface="Quattrocento Sans"/>
              <a:cs typeface="Quattrocento Sans"/>
              <a:sym typeface="Quattrocento Sans"/>
            </a:endParaRPr>
          </a:p>
          <a:p>
            <a:pPr indent="0" lvl="0" marL="0" marR="0" rtl="0" algn="l">
              <a:spcBef>
                <a:spcPts val="0"/>
              </a:spcBef>
              <a:spcAft>
                <a:spcPts val="0"/>
              </a:spcAft>
              <a:buNone/>
            </a:pPr>
            <a:r>
              <a:rPr lang="en-US" sz="2400">
                <a:solidFill>
                  <a:schemeClr val="dk1"/>
                </a:solidFill>
                <a:latin typeface="Quattrocento Sans"/>
                <a:ea typeface="Quattrocento Sans"/>
                <a:cs typeface="Quattrocento Sans"/>
                <a:sym typeface="Quattrocento Sans"/>
              </a:rPr>
              <a:t>Key Takeaway: No single sorting algorithm is “the best”!</a:t>
            </a:r>
            <a:endParaRPr>
              <a:latin typeface="Quattrocento Sans"/>
              <a:ea typeface="Quattrocento Sans"/>
              <a:cs typeface="Quattrocento Sans"/>
              <a:sym typeface="Quattrocento Sans"/>
            </a:endParaRPr>
          </a:p>
          <a:p>
            <a:pPr indent="-349250" lvl="0" marL="457200" marR="0" rtl="0" algn="l">
              <a:spcBef>
                <a:spcPts val="0"/>
              </a:spcBef>
              <a:spcAft>
                <a:spcPts val="0"/>
              </a:spcAft>
              <a:buClr>
                <a:srgbClr val="4C3282"/>
              </a:buClr>
              <a:buSzPts val="1900"/>
              <a:buFont typeface="Quattrocento Sans"/>
              <a:buChar char="●"/>
            </a:pPr>
            <a:r>
              <a:rPr lang="en-US" sz="1900">
                <a:solidFill>
                  <a:schemeClr val="dk1"/>
                </a:solidFill>
                <a:latin typeface="Quattrocento Sans"/>
                <a:ea typeface="Quattrocento Sans"/>
                <a:cs typeface="Quattrocento Sans"/>
                <a:sym typeface="Quattrocento Sans"/>
              </a:rPr>
              <a:t>Different sorts have different properties in different situations</a:t>
            </a:r>
            <a:endParaRPr sz="1300">
              <a:latin typeface="Quattrocento Sans"/>
              <a:ea typeface="Quattrocento Sans"/>
              <a:cs typeface="Quattrocento Sans"/>
              <a:sym typeface="Quattrocento Sans"/>
            </a:endParaRPr>
          </a:p>
          <a:p>
            <a:pPr indent="-349250" lvl="0" marL="457200" marR="0" rtl="0" algn="l">
              <a:spcBef>
                <a:spcPts val="0"/>
              </a:spcBef>
              <a:spcAft>
                <a:spcPts val="0"/>
              </a:spcAft>
              <a:buClr>
                <a:srgbClr val="4C3282"/>
              </a:buClr>
              <a:buSzPts val="1900"/>
              <a:buFont typeface="Quattrocento Sans"/>
              <a:buChar char="●"/>
            </a:pPr>
            <a:r>
              <a:rPr lang="en-US" sz="1900">
                <a:solidFill>
                  <a:schemeClr val="dk1"/>
                </a:solidFill>
                <a:latin typeface="Quattrocento Sans"/>
                <a:ea typeface="Quattrocento Sans"/>
                <a:cs typeface="Quattrocento Sans"/>
                <a:sym typeface="Quattrocento Sans"/>
              </a:rPr>
              <a:t>The “best sort” is one that is well-suited to your data</a:t>
            </a:r>
            <a:endParaRPr sz="1300">
              <a:latin typeface="Quattrocento Sans"/>
              <a:ea typeface="Quattrocento Sans"/>
              <a:cs typeface="Quattrocento Sans"/>
              <a:sym typeface="Quattrocento Sans"/>
            </a:endParaRPr>
          </a:p>
          <a:p>
            <a:pPr indent="0" lvl="0" marL="0" marR="0" rtl="0" algn="l">
              <a:spcBef>
                <a:spcPts val="0"/>
              </a:spcBef>
              <a:spcAft>
                <a:spcPts val="0"/>
              </a:spcAft>
              <a:buNone/>
            </a:pPr>
            <a:r>
              <a:t/>
            </a:r>
            <a:endParaRPr sz="2000">
              <a:solidFill>
                <a:schemeClr val="dk1"/>
              </a:solidFill>
              <a:latin typeface="Quattrocento Sans"/>
              <a:ea typeface="Quattrocento Sans"/>
              <a:cs typeface="Quattrocento Sans"/>
              <a:sym typeface="Quattrocento Sans"/>
            </a:endParaRPr>
          </a:p>
          <a:p>
            <a:pPr indent="0" lvl="0" marL="0" marR="0" rtl="0" algn="l">
              <a:spcBef>
                <a:spcPts val="0"/>
              </a:spcBef>
              <a:spcAft>
                <a:spcPts val="0"/>
              </a:spcAft>
              <a:buNone/>
            </a:pPr>
            <a:r>
              <a:t/>
            </a:r>
            <a:endParaRPr sz="2000">
              <a:solidFill>
                <a:schemeClr val="dk1"/>
              </a:solidFill>
              <a:latin typeface="Quattrocento Sans"/>
              <a:ea typeface="Quattrocento Sans"/>
              <a:cs typeface="Quattrocento Sans"/>
              <a:sym typeface="Quattrocento Sans"/>
            </a:endParaRPr>
          </a:p>
        </p:txBody>
      </p:sp>
      <p:sp>
        <p:nvSpPr>
          <p:cNvPr id="223" name="Google Shape;223;p26"/>
          <p:cNvSpPr txBox="1"/>
          <p:nvPr/>
        </p:nvSpPr>
        <p:spPr>
          <a:xfrm>
            <a:off x="200985" y="6320518"/>
            <a:ext cx="70926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 They actually use Tim Sort, which is very similar to Merge Sort in theory, but has some minor details different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7"/>
          <p:cNvSpPr txBox="1"/>
          <p:nvPr>
            <p:ph type="title"/>
          </p:nvPr>
        </p:nvSpPr>
        <p:spPr>
          <a:xfrm>
            <a:off x="575239" y="263276"/>
            <a:ext cx="11187000" cy="1014900"/>
          </a:xfrm>
          <a:prstGeom prst="rect">
            <a:avLst/>
          </a:prstGeom>
        </p:spPr>
        <p:txBody>
          <a:bodyPr anchorCtr="0" anchor="ctr" bIns="44175" lIns="88375" spcFirstLastPara="1" rIns="88375" wrap="square" tIns="44175">
            <a:normAutofit/>
          </a:bodyPr>
          <a:lstStyle/>
          <a:p>
            <a:pPr indent="0" lvl="0" marL="0" rtl="0" algn="l">
              <a:spcBef>
                <a:spcPts val="0"/>
              </a:spcBef>
              <a:spcAft>
                <a:spcPts val="0"/>
              </a:spcAft>
              <a:buNone/>
            </a:pPr>
            <a:r>
              <a:rPr lang="en-US"/>
              <a:t>What Else is There?</a:t>
            </a:r>
            <a:endParaRPr/>
          </a:p>
        </p:txBody>
      </p:sp>
      <p:sp>
        <p:nvSpPr>
          <p:cNvPr id="230" name="Google Shape;230;p27"/>
          <p:cNvSpPr txBox="1"/>
          <p:nvPr>
            <p:ph idx="1" type="body"/>
          </p:nvPr>
        </p:nvSpPr>
        <p:spPr>
          <a:xfrm>
            <a:off x="746175" y="1568275"/>
            <a:ext cx="10099200" cy="3295500"/>
          </a:xfrm>
          <a:prstGeom prst="rect">
            <a:avLst/>
          </a:prstGeom>
        </p:spPr>
        <p:txBody>
          <a:bodyPr anchorCtr="0" anchor="t" bIns="44175" lIns="44175" spcFirstLastPara="1" rIns="44175" wrap="square" tIns="44175">
            <a:spAutoFit/>
          </a:bodyPr>
          <a:lstStyle/>
          <a:p>
            <a:pPr indent="0" lvl="0" marL="0" rtl="0" algn="l">
              <a:lnSpc>
                <a:spcPct val="100000"/>
              </a:lnSpc>
              <a:spcBef>
                <a:spcPts val="0"/>
              </a:spcBef>
              <a:spcAft>
                <a:spcPts val="0"/>
              </a:spcAft>
              <a:buClr>
                <a:srgbClr val="000000"/>
              </a:buClr>
              <a:buFont typeface="Arial"/>
              <a:buNone/>
            </a:pPr>
            <a:r>
              <a:rPr b="1" lang="en-US" sz="2200"/>
              <a:t>Can we do better than n log n?</a:t>
            </a:r>
            <a:endParaRPr sz="1800">
              <a:solidFill>
                <a:srgbClr val="000000"/>
              </a:solidFill>
            </a:endParaRPr>
          </a:p>
          <a:p>
            <a:pPr indent="-349250" lvl="0" marL="457200" rtl="0" algn="l">
              <a:lnSpc>
                <a:spcPct val="100000"/>
              </a:lnSpc>
              <a:spcBef>
                <a:spcPts val="0"/>
              </a:spcBef>
              <a:spcAft>
                <a:spcPts val="0"/>
              </a:spcAft>
              <a:buSzPts val="1900"/>
              <a:buChar char="●"/>
            </a:pPr>
            <a:r>
              <a:rPr lang="en-US" sz="1900"/>
              <a:t>For comparison sorts, </a:t>
            </a:r>
            <a:r>
              <a:rPr b="1" lang="en-US" sz="1900"/>
              <a:t>NO</a:t>
            </a:r>
            <a:r>
              <a:rPr lang="en-US" sz="1900"/>
              <a:t>. A proven lower bound!</a:t>
            </a:r>
            <a:endParaRPr sz="1500">
              <a:solidFill>
                <a:srgbClr val="000000"/>
              </a:solidFill>
            </a:endParaRPr>
          </a:p>
          <a:p>
            <a:pPr indent="-349250" lvl="1" marL="914400" rtl="0" algn="l">
              <a:lnSpc>
                <a:spcPct val="100000"/>
              </a:lnSpc>
              <a:spcBef>
                <a:spcPts val="0"/>
              </a:spcBef>
              <a:spcAft>
                <a:spcPts val="0"/>
              </a:spcAft>
              <a:buSzPts val="1900"/>
              <a:buChar char="○"/>
            </a:pPr>
            <a:r>
              <a:rPr lang="en-US" sz="1900"/>
              <a:t>Intuition: n elements to sort, no faster way to find “right place” than log n</a:t>
            </a:r>
            <a:endParaRPr sz="1500">
              <a:solidFill>
                <a:srgbClr val="000000"/>
              </a:solidFill>
            </a:endParaRPr>
          </a:p>
          <a:p>
            <a:pPr indent="-349250" lvl="0" marL="457200" rtl="0" algn="l">
              <a:lnSpc>
                <a:spcPct val="100000"/>
              </a:lnSpc>
              <a:spcBef>
                <a:spcPts val="0"/>
              </a:spcBef>
              <a:spcAft>
                <a:spcPts val="0"/>
              </a:spcAft>
              <a:buSzPts val="1900"/>
              <a:buChar char="●"/>
            </a:pPr>
            <a:r>
              <a:rPr lang="en-US" sz="1900"/>
              <a:t>However, niche sorts can do better in specific situations!</a:t>
            </a:r>
            <a:endParaRPr sz="1900"/>
          </a:p>
          <a:p>
            <a:pPr indent="0" lvl="0" marL="0" rtl="0" algn="l">
              <a:lnSpc>
                <a:spcPct val="100000"/>
              </a:lnSpc>
              <a:spcBef>
                <a:spcPts val="0"/>
              </a:spcBef>
              <a:spcAft>
                <a:spcPts val="0"/>
              </a:spcAft>
              <a:buNone/>
            </a:pPr>
            <a:r>
              <a:t/>
            </a:r>
            <a:endParaRPr sz="1900"/>
          </a:p>
          <a:p>
            <a:pPr indent="0" lvl="0" marL="0" rtl="0" algn="l">
              <a:lnSpc>
                <a:spcPct val="100000"/>
              </a:lnSpc>
              <a:spcBef>
                <a:spcPts val="0"/>
              </a:spcBef>
              <a:spcAft>
                <a:spcPts val="0"/>
              </a:spcAft>
              <a:buNone/>
            </a:pPr>
            <a:r>
              <a:t/>
            </a:r>
            <a:endParaRPr sz="1900"/>
          </a:p>
          <a:p>
            <a:pPr indent="0" lvl="0" marL="0" rtl="0" algn="l">
              <a:lnSpc>
                <a:spcPct val="100000"/>
              </a:lnSpc>
              <a:spcBef>
                <a:spcPts val="0"/>
              </a:spcBef>
              <a:spcAft>
                <a:spcPts val="0"/>
              </a:spcAft>
              <a:buNone/>
            </a:pPr>
            <a:r>
              <a:rPr lang="en-US" sz="1900"/>
              <a:t>Many cool niche sorts beyond the scope of 373!</a:t>
            </a:r>
            <a:endParaRPr sz="1500"/>
          </a:p>
          <a:p>
            <a:pPr indent="0" lvl="0" marL="457200" rtl="0" algn="l">
              <a:lnSpc>
                <a:spcPct val="100000"/>
              </a:lnSpc>
              <a:spcBef>
                <a:spcPts val="0"/>
              </a:spcBef>
              <a:spcAft>
                <a:spcPts val="0"/>
              </a:spcAft>
              <a:buNone/>
            </a:pPr>
            <a:r>
              <a:rPr lang="en-US" sz="1900"/>
              <a:t>Counting Sort (</a:t>
            </a:r>
            <a:r>
              <a:rPr lang="en-US" sz="1900" u="sng">
                <a:hlinkClick r:id="rId3"/>
              </a:rPr>
              <a:t>Wikipedia</a:t>
            </a:r>
            <a:r>
              <a:rPr lang="en-US" sz="1900"/>
              <a:t>)</a:t>
            </a:r>
            <a:endParaRPr sz="1500"/>
          </a:p>
          <a:p>
            <a:pPr indent="0" lvl="0" marL="457200" rtl="0" algn="l">
              <a:lnSpc>
                <a:spcPct val="100000"/>
              </a:lnSpc>
              <a:spcBef>
                <a:spcPts val="0"/>
              </a:spcBef>
              <a:spcAft>
                <a:spcPts val="0"/>
              </a:spcAft>
              <a:buNone/>
            </a:pPr>
            <a:r>
              <a:rPr lang="en-US" sz="1900"/>
              <a:t>External Sorting Algorithms (</a:t>
            </a:r>
            <a:r>
              <a:rPr lang="en-US" sz="1900" u="sng">
                <a:hlinkClick r:id="rId4"/>
              </a:rPr>
              <a:t>Wikipedia</a:t>
            </a:r>
            <a:r>
              <a:rPr lang="en-US" sz="1900"/>
              <a:t>) - For big data™</a:t>
            </a:r>
            <a:endParaRPr sz="1500"/>
          </a:p>
          <a:p>
            <a:pPr indent="0" lvl="0" marL="0" rtl="0" algn="l">
              <a:spcBef>
                <a:spcPts val="1200"/>
              </a:spcBef>
              <a:spcAft>
                <a:spcPts val="0"/>
              </a:spcAft>
              <a:buNone/>
            </a:pPr>
            <a:r>
              <a:t/>
            </a:r>
            <a:endParaRPr sz="27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8"/>
          <p:cNvSpPr txBox="1"/>
          <p:nvPr/>
        </p:nvSpPr>
        <p:spPr>
          <a:xfrm>
            <a:off x="1870000" y="3205750"/>
            <a:ext cx="7257600" cy="2824500"/>
          </a:xfrm>
          <a:prstGeom prst="rect">
            <a:avLst/>
          </a:prstGeom>
          <a:noFill/>
          <a:ln>
            <a:noFill/>
          </a:ln>
        </p:spPr>
        <p:txBody>
          <a:bodyPr anchorCtr="0" anchor="t" bIns="45700" lIns="45700" spcFirstLastPara="1" rIns="45700" wrap="square" tIns="45700">
            <a:spAutoFit/>
          </a:bodyPr>
          <a:lstStyle/>
          <a:p>
            <a:pPr indent="0" lvl="0" marL="0" rtl="0" algn="l">
              <a:lnSpc>
                <a:spcPct val="90000"/>
              </a:lnSpc>
              <a:spcBef>
                <a:spcPts val="600"/>
              </a:spcBef>
              <a:spcAft>
                <a:spcPts val="0"/>
              </a:spcAft>
              <a:buNone/>
            </a:pPr>
            <a:r>
              <a:rPr lang="en-US" sz="3500">
                <a:solidFill>
                  <a:schemeClr val="dk1"/>
                </a:solidFill>
                <a:highlight>
                  <a:srgbClr val="FFFFFF"/>
                </a:highlight>
                <a:latin typeface="Quattrocento Sans"/>
                <a:ea typeface="Quattrocento Sans"/>
                <a:cs typeface="Quattrocento Sans"/>
                <a:sym typeface="Quattrocento Sans"/>
              </a:rPr>
              <a:t>Intro to Dynamic Programming</a:t>
            </a:r>
            <a:endParaRPr sz="3500">
              <a:solidFill>
                <a:schemeClr val="dk1"/>
              </a:solidFill>
              <a:highlight>
                <a:srgbClr val="FFFFFF"/>
              </a:highlight>
              <a:latin typeface="Quattrocento Sans"/>
              <a:ea typeface="Quattrocento Sans"/>
              <a:cs typeface="Quattrocento Sans"/>
              <a:sym typeface="Quattrocento Sans"/>
            </a:endParaRPr>
          </a:p>
          <a:p>
            <a:pPr indent="0" lvl="0" marL="0" rtl="0" algn="l">
              <a:lnSpc>
                <a:spcPct val="90000"/>
              </a:lnSpc>
              <a:spcBef>
                <a:spcPts val="600"/>
              </a:spcBef>
              <a:spcAft>
                <a:spcPts val="0"/>
              </a:spcAft>
              <a:buNone/>
            </a:pPr>
            <a:r>
              <a:rPr lang="en-US" sz="3500">
                <a:solidFill>
                  <a:srgbClr val="888888"/>
                </a:solidFill>
                <a:highlight>
                  <a:srgbClr val="FFFFFF"/>
                </a:highlight>
                <a:latin typeface="Quattrocento Sans"/>
                <a:ea typeface="Quattrocento Sans"/>
                <a:cs typeface="Quattrocento Sans"/>
                <a:sym typeface="Quattrocento Sans"/>
              </a:rPr>
              <a:t>Fibonacci Problem</a:t>
            </a:r>
            <a:endParaRPr sz="3500">
              <a:solidFill>
                <a:srgbClr val="888888"/>
              </a:solidFill>
              <a:highlight>
                <a:srgbClr val="FFFFFF"/>
              </a:highlight>
              <a:latin typeface="Quattrocento Sans"/>
              <a:ea typeface="Quattrocento Sans"/>
              <a:cs typeface="Quattrocento Sans"/>
              <a:sym typeface="Quattrocento Sans"/>
            </a:endParaRPr>
          </a:p>
          <a:p>
            <a:pPr indent="0" lvl="0" marL="0" rtl="0" algn="l">
              <a:lnSpc>
                <a:spcPct val="90000"/>
              </a:lnSpc>
              <a:spcBef>
                <a:spcPts val="600"/>
              </a:spcBef>
              <a:spcAft>
                <a:spcPts val="0"/>
              </a:spcAft>
              <a:buNone/>
            </a:pPr>
            <a:r>
              <a:rPr lang="en-US" sz="3500">
                <a:solidFill>
                  <a:srgbClr val="888888"/>
                </a:solidFill>
                <a:highlight>
                  <a:srgbClr val="FFFFFF"/>
                </a:highlight>
                <a:latin typeface="Quattrocento Sans"/>
                <a:ea typeface="Quattrocento Sans"/>
                <a:cs typeface="Quattrocento Sans"/>
                <a:sym typeface="Quattrocento Sans"/>
              </a:rPr>
              <a:t>Staircase Problem</a:t>
            </a:r>
            <a:endParaRPr sz="3500">
              <a:solidFill>
                <a:srgbClr val="888888"/>
              </a:solidFill>
              <a:highlight>
                <a:srgbClr val="FFFFFF"/>
              </a:highlight>
              <a:latin typeface="Quattrocento Sans"/>
              <a:ea typeface="Quattrocento Sans"/>
              <a:cs typeface="Quattrocento Sans"/>
              <a:sym typeface="Quattrocento Sans"/>
            </a:endParaRPr>
          </a:p>
          <a:p>
            <a:pPr indent="0" lvl="0" marL="0" rtl="0" algn="l">
              <a:lnSpc>
                <a:spcPct val="90000"/>
              </a:lnSpc>
              <a:spcBef>
                <a:spcPts val="600"/>
              </a:spcBef>
              <a:spcAft>
                <a:spcPts val="0"/>
              </a:spcAft>
              <a:buNone/>
            </a:pPr>
            <a:r>
              <a:rPr lang="en-US" sz="3500">
                <a:solidFill>
                  <a:srgbClr val="888888"/>
                </a:solidFill>
                <a:highlight>
                  <a:srgbClr val="FFFFFF"/>
                </a:highlight>
                <a:latin typeface="Quattrocento Sans"/>
                <a:ea typeface="Quattrocento Sans"/>
                <a:cs typeface="Quattrocento Sans"/>
                <a:sym typeface="Quattrocento Sans"/>
              </a:rPr>
              <a:t>Box Problem</a:t>
            </a:r>
            <a:endParaRPr sz="3500">
              <a:solidFill>
                <a:srgbClr val="888888"/>
              </a:solidFill>
              <a:highlight>
                <a:srgbClr val="FFFFFF"/>
              </a:highlight>
              <a:latin typeface="Quattrocento Sans"/>
              <a:ea typeface="Quattrocento Sans"/>
              <a:cs typeface="Quattrocento Sans"/>
              <a:sym typeface="Quattrocento Sans"/>
            </a:endParaRPr>
          </a:p>
          <a:p>
            <a:pPr indent="0" lvl="0" marL="0" rtl="0" algn="l">
              <a:lnSpc>
                <a:spcPct val="90000"/>
              </a:lnSpc>
              <a:spcBef>
                <a:spcPts val="600"/>
              </a:spcBef>
              <a:spcAft>
                <a:spcPts val="0"/>
              </a:spcAft>
              <a:buNone/>
            </a:pPr>
            <a:r>
              <a:rPr lang="en-US" sz="3500">
                <a:solidFill>
                  <a:srgbClr val="888888"/>
                </a:solidFill>
                <a:highlight>
                  <a:srgbClr val="FFFFFF"/>
                </a:highlight>
                <a:latin typeface="Quattrocento Sans"/>
                <a:ea typeface="Quattrocento Sans"/>
                <a:cs typeface="Quattrocento Sans"/>
                <a:sym typeface="Quattrocento Sans"/>
              </a:rPr>
              <a:t>Knapsack Problem</a:t>
            </a:r>
            <a:endParaRPr sz="3500">
              <a:solidFill>
                <a:srgbClr val="888888"/>
              </a:solidFill>
              <a:highlight>
                <a:srgbClr val="FFFFFF"/>
              </a:highlight>
              <a:latin typeface="Quattrocento Sans"/>
              <a:ea typeface="Quattrocento Sans"/>
              <a:cs typeface="Quattrocento Sans"/>
              <a:sym typeface="Quattrocento Sans"/>
            </a:endParaRPr>
          </a:p>
        </p:txBody>
      </p:sp>
    </p:spTree>
  </p:cSld>
  <p:clrMapOvr>
    <a:masterClrMapping/>
  </p:clrMapOvr>
</p:sld>
</file>

<file path=ppt/theme/theme1.xml><?xml version="1.0" encoding="utf-8"?>
<a:theme xmlns:a="http://schemas.openxmlformats.org/drawingml/2006/main" xmlns:r="http://schemas.openxmlformats.org/officeDocument/2006/relationships" name="Integral">
  <a:themeElements>
    <a:clrScheme name="Custom 2">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33006F"/>
      </a:hlink>
      <a:folHlink>
        <a:srgbClr val="9A7B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